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notesSlides/notesSlide1.xml" ContentType="application/vnd.openxmlformats-officedocument.presentationml.notesSlide+xml"/>
  <Override PartName="/ppt/ink/ink7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757" r:id="rId1"/>
  </p:sldMasterIdLst>
  <p:notesMasterIdLst>
    <p:notesMasterId r:id="rId12"/>
  </p:notesMasterIdLst>
  <p:sldIdLst>
    <p:sldId id="442" r:id="rId2"/>
    <p:sldId id="445" r:id="rId3"/>
    <p:sldId id="443" r:id="rId4"/>
    <p:sldId id="444" r:id="rId5"/>
    <p:sldId id="446" r:id="rId6"/>
    <p:sldId id="447" r:id="rId7"/>
    <p:sldId id="448" r:id="rId8"/>
    <p:sldId id="449" r:id="rId9"/>
    <p:sldId id="440" r:id="rId10"/>
    <p:sldId id="441" r:id="rId11"/>
  </p:sldIdLst>
  <p:sldSz cx="18288000" cy="10287000"/>
  <p:notesSz cx="6858000" cy="9144000"/>
  <p:defaultTextStyle>
    <a:defPPr>
      <a:defRPr lang="en-US"/>
    </a:defPPr>
    <a:lvl1pPr marL="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1pPr>
    <a:lvl2pPr marL="6858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2pPr>
    <a:lvl3pPr marL="13716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3pPr>
    <a:lvl4pPr marL="20574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4pPr>
    <a:lvl5pPr marL="27432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5pPr>
    <a:lvl6pPr marL="34290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6pPr>
    <a:lvl7pPr marL="41148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7pPr>
    <a:lvl8pPr marL="48006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8pPr>
    <a:lvl9pPr marL="54864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40" userDrawn="1">
          <p15:clr>
            <a:srgbClr val="A4A3A4"/>
          </p15:clr>
        </p15:guide>
        <p15:guide id="2" pos="57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4E4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860" autoAdjust="0"/>
    <p:restoredTop sz="94343" autoAdjust="0"/>
  </p:normalViewPr>
  <p:slideViewPr>
    <p:cSldViewPr snapToGrid="0">
      <p:cViewPr varScale="1">
        <p:scale>
          <a:sx n="45" d="100"/>
          <a:sy n="45" d="100"/>
        </p:scale>
        <p:origin x="532" y="56"/>
      </p:cViewPr>
      <p:guideLst>
        <p:guide orient="horz" pos="3240"/>
        <p:guide pos="57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6" d="100"/>
          <a:sy n="56" d="100"/>
        </p:scale>
        <p:origin x="2856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10-16T05:07:58.23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6476 3513 12 0,'0'0'11'0,"0"0"17"16,0 0-14-16,0 0-12 15,0 0-1-15,0 0 1 16,0 0-1-16,0 0 5 15,0 0-5-15,0 0 0 0,0 0 6 16,0 0-6-16,0 0-1 16,0 0 1-16,0 0-1 15,0 0 1-15,0 0-1 16,0 0 0-16,0 0-1 16,0 0 0-16,0 0-25 15,0 0-32-15</inkml:trace>
  <inkml:trace contextRef="#ctx0" brushRef="#br0" timeOffset="191.12">6476 3513 23 0,'0'0'51'15,"0"0"-21"-15,0 0-11 16,0 0-12-16,0 0 0 0,0 0 6 16,0 0 2-16,0 0-8 15,0 0-6-15,0 0-1 16,0 0 1-16,0 0-1 15,0 0-15-15,0 0-24 16,0 0-10-16,0 0 0 16,0 0 27-16,0 0 22 15</inkml:trace>
  <inkml:trace contextRef="#ctx0" brushRef="#br0" timeOffset="431.45">6476 3513 25 0,'0'0'11'0,"0"0"-4"15,0 0-7-15,0 0 0 16,0 0 2-16,0 0-1 16,0 0 0-16,0 0 5 15,0 0-5-15,0 0 0 16,0 0-1-16,0 0 0 15,0 0-2-15,0 0 1 16,0 0 0-16,0 0 0 16,0 0-32-16</inkml:trace>
  <inkml:trace contextRef="#ctx0" brushRef="#br0" timeOffset="69832.41">1450 2654 1187 0,'0'0'220'15,"0"0"-136"-15,0 0-57 16,0 0-11-16,0 0 2 15,0 0 25-15,0 0 19 16,0 0 7-16,0 0 8 16,0 0-14-16,0 0-20 15,0 0-26-15,0 6-16 16,0 16 28-16,0 11-12 16,0 3 3-16,0 2-14 15,0-2-6-15,0-3 0 16,0-4 0-16,0-2 1 0,0-2 1 15,0-2-2-15,0-4 0 16,0-4-2-16,0-7-25 16,0 2-24-16,0-1-56 15,0-7-70-15,0 2-32 16,0-4-127-16</inkml:trace>
  <inkml:trace contextRef="#ctx0" brushRef="#br0" timeOffset="70905.99">1299 2316 1051 0,'0'0'146'0,"0"0"-105"15,0 0-15-15,0 0-6 16,0 0 0-16,0 0 25 16,0 0 28-16,58 0-11 15,-38 0 8-15,6 6-19 16,0 12-3-16,9 0-19 15,0 6-4-15,2 3-16 0,4 3 4 16,2 0-3-16,-6 3-10 16,-4 0 0-16,-5-3 11 15,-5 5-11-15,-3-2-1 16,-7 4-6-16,-3 8 7 16,-6 9 16-16,-4 8-14 15,0 1 7-15,0 3 1 16,-18-3-9-16,-5-7-1 15,0-10 0-15,-3-7 0 16,-5-8 1-16,1-8-1 16,4-2 0-16,1-6 0 15,6-5 1-15,2-4 8 0,6-5-2 16,-1 4-6-16,1-5 20 16,2 0 4-16,-2 0-6 15,2 0 10-15,1 0-19 16,5 0-2-16,0 0-6 15,0 0-2-15,0 0 2 16,0 0-1-16,-1 0-1 16,0 0 1-16,1 0-1 15,0 0-2-15,3 1 1 16,0 4-8-16,0-5-1 16,0 1 0-16,0-1-1 15,0 4-30-15,0 0-27 16,0 2-45-16,0 0 9 0,0-5 5 15,0 5-91 1,0-6-79-16</inkml:trace>
  <inkml:trace contextRef="#ctx0" brushRef="#br0" timeOffset="81508.25">2663 2281 1247 0,'0'0'251'16,"0"0"-174"-16,0 0-22 15,0 0-7-15,0 0-4 16,0 0 20-16,0-37 36 0,0 37-12 15,0-3-10 1,0 3-22-16,0-3-17 16,0 3-7-16,0 0-1 15,0 0-10-15,0 0-15 0,0 0-6 16,0 21-9-16,-4 21 9 16,-5 15 13-16,-5 12-7 15,4 9-5-15,-1 3 12 16,8 3-13-16,3-4 1 15,0-9-1-15,0-1 0 16,0-11 0-16,0-5 1 16,0-6-1-16,0-9-4 15,0-5 4-15,0-7 0 16,0-4-6-16,3-3-4 16,8-7-44-16,-1 1-15 0,0-7-55 15,7-3-115 1,-7-4-67-16,1 0-239 0</inkml:trace>
  <inkml:trace contextRef="#ctx0" brushRef="#br0" timeOffset="82288.14">2629 2589 1174 0,'0'0'214'16,"0"0"-76"-16,0 0 5 15,0 0 12-15,0 0-51 16,0 0 5-16,0 0 40 16,-6-60-31-16,6 45-42 15,0-3-18-15,0 0-32 16,0-3-20-16,0-3 2 15,6 0-2-15,11 0-6 0,10-3-1 16,2 0 1-16,5 3 9 16,0 3-9-16,-4 6-7 15,-7 9 6-15,-3 6-10 16,-3 0-12-16,-4 21-28 16,-5 24 27-16,-2 18 24 15,-6 12 6-15,0 12 0 16,-20 0 9-16,-10-6-13 15,-4-11-2-15,1-10-2 16,-1-16 0-16,8-13 2 16,3-10-1-16,3-11 1 15,6-8 1-15,4-2-1 16,3 0-8-16,3-8-39 0,1-13-27 16,3-4 50-1,0 4 19-15,0 5 5 0,0 9 0 16,0 3 0-16,0 4-9 15,0 0-1-15,3 0-11 16,18 15 21-16,5 6 9 16,11 6 1-16,4 4-2 15,2-2 2-15,0 4-2 16,4-3-7-16,-4 3 9 16,-2 0-8-16,-7-6 4 0,-5-2-6 15,-6-10 1 1,-2 1-1-16,-4-9-34 0,0-1-123 15,-8-2-128-15,-6-4-225 0</inkml:trace>
  <inkml:trace contextRef="#ctx0" brushRef="#br0" timeOffset="82789.23">3130 2923 1393 0,'0'0'192'0,"0"0"-143"16,0 0-24-16,0 0 22 15,0 0-6-15,0 0 33 16,0 0-4-16,107 10-2 15,-84-10-6-15,2 0 2 16,-5-4-2-16,-1-7-17 16,-2-9-9-16,-3 7-11 15,-5-3-12-15,-1 1-2 16,-8 5 8-16,0 5-5 16,0 3-13-16,0-2 20 15,-20 4-21-15,-8 0-18 16,-8 0 18-16,-4 19 0 15,0 14-7-15,-4 3 7 0,7 5 0 16,8-1 0-16,8-1-1 16,15-3-11-16,2-7 11 15,4-2-8-15,0-6-1 16,4-2 4-16,16-7 0 16,7-2-22-16,2-5 0 15,2-3 28-15,5-2 7 16,-2 0-7-16,3 0-12 15,-1 0-91-15,7-21-98 16,-6 4-94-16,-7-4-111 0</inkml:trace>
  <inkml:trace contextRef="#ctx0" brushRef="#br0" timeOffset="83526.24">3792 2869 1258 0,'0'0'205'16,"0"0"-71"-16,0 0 46 16,0 0-60-16,0 0-18 15,0 0-18-15,0 0-35 16,-67-9-15-16,35 18-27 0,-5 16 8 15,3 4-8-15,7 4-1 16,7-2-6-16,11-4-8 16,9-4-8-16,0-2-31 15,0-6 3-15,20-5-32 16,6-4-43-16,7-6 103 16,1 0 16-16,0 0 10 15,-1-18-1-15,-7-3 0 16,-6 2 7-16,-6 4 3 15,-8 9 12-15,-6 4-2 16,0 2-20-16,0 0-9 16,0 0-22-16,0 21 22 15,0 0-1-15,6 6 1 16,8-4-23-16,7-2-1 0,5-9-30 16,5-6-41-16,2-6 84 15,1 0 11-15,3-18 18 16,-2-14-5-16,0-13 16 15,-6-6 31-15,-9-7-7 16,-3-11-12-16,-14-7-23 16,-3-5-14-16,0 0-4 15,-3 0 0-15,-17 9 4 16,6 3-3-16,2 12 11 16,1 9 7-16,5 9-4 15,3 10-8-15,-1 13-7 16,4 13 0-16,-4 3-48 15,-2 6-22-15,-1 39 58 16,-3 27 12-16,3 18 22 16,1 15-10-16,6 3-6 0,0-6-5 15,3-7-1-15,21-18 1 16,-1-10-1-16,-3-17 1 16,-3-13 0-16,0-11-1 15,-8-8 0-15,-2-5 0 16,0-7-39-16,0-6-83 15,-1 0-130-15,1-4-99 0</inkml:trace>
  <inkml:trace contextRef="#ctx0" brushRef="#br0" timeOffset="84554.77">4845 2262 791 0,'0'0'172'0,"0"0"-123"15,0 0-7-15,0 0-4 16,0 0 15-16,0 0 26 16,0 0 28-16,11 30-29 15,-11-6-21-15,0 6-5 0,0 12 6 16,0 9-13-1,0 6-4-15,0 6-28 0,0 6 5 16,0-3-17-16,0-3 0 16,0-4 6-16,0-11-6 15,12-6 0-15,2-13 8 16,6-2-8-16,0-8 10 16,0-4 17-16,4-3 7 15,2-4 31-15,0 1-16 16,2-5-28-16,2-4-12 15,-1 0-4-15,5 0 1 16,-4 0-7-16,7-4-112 16,-11-7-83-16,-5-5-183 0</inkml:trace>
  <inkml:trace contextRef="#ctx0" brushRef="#br0" timeOffset="84784.35">5003 2806 978 0,'0'0'490'0,"0"0"-432"16,0 0-21-16,0 0 21 15,0 0-6-15,0 0-14 16,0 0-20-16,163-27-18 15,-126 11-41-15,-11 4-131 0,-6-3-312 0</inkml:trace>
  <inkml:trace contextRef="#ctx0" brushRef="#br0" timeOffset="85124.6">4888 2397 1136 0,'0'0'182'0,"0"0"-95"15,0 0 34-15,0 0-21 16,0 0-21-16,0 0-11 15,0 0 3-15,185-6 5 16,-145 6-13-16,-4 0-23 16,1 0-4-16,-3 0-16 15,-8 0-9-15,-2-3-10 16,-7 0 3-16,-8 3-4 16,-1-3-10-16,-8 3-57 15,0-6-83-15,0 0-121 16,0-3-520-16</inkml:trace>
  <inkml:trace contextRef="#ctx0" brushRef="#br0" timeOffset="85772.26">5691 2610 1202 0,'0'0'197'15,"0"0"-90"-15,0 0 16 16,0 0-26-16,0 0-21 15,0 0-14-15,0 0-26 0,-164 92-21 16,144-70-6-16,7 0-9 16,9 1 0-16,4 2-8 15,0-2-7-15,8 2 14 16,18-1-8-16,3-3-7 16,9 4-13-16,2-4-3 15,-3 0 32-15,2 0 17 16,-8-3-17-16,-8 3-2 15,-9-4 2-15,-11 8 6 16,-3-4 5-16,0 2 2 16,-3 2-2-16,-25-4-11 15,2-1 12-15,-4-7-11 16,-1-1 9-16,5-8-9 16,0-4 11-16,5 0-12 15,1-4 0-15,6-18-25 0,11-8-73 16,3-24-88-16,14 10-128 15,13 1-808-15</inkml:trace>
  <inkml:trace contextRef="#ctx0" brushRef="#br0" timeOffset="86154.24">6239 2334 1154 0,'0'0'411'0,"0"0"-231"0,0 0 13 16,0 0-9-16,0 0-80 15,0 0-18-15,0 0-24 16,0-15-36-16,0 15-26 15,0 0-8-15,0 21 8 16,0 18 2-16,0 24 33 16,-10 12-4-16,3 12-20 15,3 0 1-15,4 1-6 16,0-7 0-16,0-6-5 16,0-12-2-16,0-9 1 15,0-15-8-15,0-9-14 0,0-12-85 16,-3-3-78-1,0-9-135-15,0-6-238 0,-3 0-422 0</inkml:trace>
  <inkml:trace contextRef="#ctx0" brushRef="#br0" timeOffset="86362.81">6045 2746 1264 0,'0'0'254'0,"0"0"-182"16,0 0-6-16,0 0 17 15,0 0-41-15,0 0-15 16,197-76-27-16,-134 52-76 16,-12 5-195-16,-7-1-827 0</inkml:trace>
  <inkml:trace contextRef="#ctx0" brushRef="#br0" timeOffset="87039.34">6747 2688 1621 0,'0'0'207'0,"0"0"-113"0,0 0 39 16,0 0-49-16,0 0-37 16,0 0-13-16,0 0-7 15,-157 129-8-15,117-86-3 16,6 3-8-16,8-8-8 16,12 1 0-16,8-8-7 15,6-10-2-15,0-4-18 16,0-11-7-16,0-2-37 15,20-4 18-15,6 0 53 16,0-16 11-16,5-7-9 16,-4-7-2-16,-4 6 2 15,-9 5-2-15,-8 10 0 0,-3 9 0 16,-3 0-61-16,0 19 7 16,8 14 54-16,1 5-44 15,8-1-75-15,10-7-28 16,2-9 17-16,5-15 53 15,4-6 60-15,-3 0 17 16,6-34 8-16,-4-7 52 16,0-11 14-16,-1-5 8 15,-5-5 4-15,-8-11-19 16,-9-3-20-16,-11 0-47 16,-3-7-28-16,0 11 28 15,-3 12 13-15,-11 12 37 0,3 15 9 16,2 6-14-1,2 12 6-15,4 3-13 0,3 9-38 16,0 3-7-16,0 0-36 16,0 30 32-16,0 21 11 15,0 18 11-15,0 12 0 16,0 14-1-16,0-1 0 16,7 1 2-16,2-9-5 15,5-11-7-15,-5-15 0 16,-1-12-1-16,-2-14-22 15,0-10-78-15,-3-13-137 16,-3-11-127-16</inkml:trace>
  <inkml:trace contextRef="#ctx0" brushRef="#br0" timeOffset="87246.4">6897 2694 1422 0,'0'0'313'16,"0"0"-201"-16,0 0 11 15,0 0-4-15,0 0-62 16,0 0-30-16,0 0-27 16,214-18-42-16,-153 3-128 15,-12 3-177-15,-11 0-666 0</inkml:trace>
  <inkml:trace contextRef="#ctx0" brushRef="#br0" timeOffset="87638.08">7381 3025 1549 0,'0'0'239'0,"0"0"-172"16,0 0-3-16,0 0 2 16,0 0-24-16,0 0-2 15,0 0-12-15,48 10-9 0,-45-10 6 16,0 0 6-16,-3-4-1 16,0-4-1-16,0-1-11 15,0 3 1-15,-9 6-14 16,-19 0-5-16,-1 8-6 15,-5 20 0-15,7 7-13 16,7 5 10-16,17-5-21 16,3-4-10-16,23-8-24 15,24-8-23-15,16-11 64 16,7-4 23-16,8 0 25 16,-1-25 3-16,-7-4-28 15,6-25 0-15,-22 6-180 16,-20 6-424-16</inkml:trace>
  <inkml:trace contextRef="#ctx0" brushRef="#br0" timeOffset="89007.83">8899 2839 894 0,'0'0'130'15,"0"0"-48"-15,0 0 15 16,0 0 3-16,0 0-43 16,0 0-17-16,0 0-3 15,133-6 6-15,-119-6-1 16,0-3 11-16,-5 5-34 15,-9-2 1-15,0 5 16 16,0-1-36-16,-6 2 28 16,-20 6-15-16,-8 0-4 0,-10 0-9 15,-5 14-1 1,-2 13-9-16,4 6 10 0,4 1 0 16,13 9 0-16,7-1 0 15,15 0-1-15,8 4-7 16,0-7 7-16,20-3-18 15,21-7-28-15,8-11 44 16,9-5 3-16,5-13 15 16,7 0 2-16,-3-6 9 15,-4-19-12-15,-2-7-14 16,-4-7 0-16,-10-7-24 16,-7-10-70-16,-8-5 24 15,-4-9-23-15,-12 5 7 0,-2 0 21 16,-3 0 65-1,-5 11 40-15,0 6 33 0,-6 3 9 16,0 9-3-16,0 3 23 16,0 3-35-16,0 6 10 15,0 3 14-15,0 6-12 16,-3 3-40-16,0 9-2 16,3 3 7-16,-3 0-2 15,-5 0-33-15,-1 24-9 16,-2 21 48-16,-2 18-3 15,7 9-20-15,6 12-10 16,0 2-7-16,0-5-2 0,16 0-6 16,4-10-1-1,0-10 1-15,0-13 0 0,-3-13-4 16,0-10-8-16,-1-13 0 16,1-3-11-16,3-9 23 15,3 0 1-15,5-19-1 16,-1-14-6-16,-1-3 0 15,-3 1 0-15,-6 2-4 16,-3 8 10-16,-11 10 6 16,-3 9 18-16,0 6-24 15,0 0-14-15,0 4 0 16,3 23 14-16,4 2 4 16,3 2-4-16,6-4-9 15,7-10-53-15,11-4-77 16,0-11-69-16,-7-2-143 0</inkml:trace>
  <inkml:trace contextRef="#ctx0" brushRef="#br0" timeOffset="89214.13">9741 2418 1795 0,'0'0'302'16,"0"0"-211"-16,0 0 27 16,0 0-53-16,0 0-65 15,0 0-43-15,0 0-147 0,0-3-311 16,0 3-416-16</inkml:trace>
  <inkml:trace contextRef="#ctx0" brushRef="#br0" timeOffset="90139.85">10096 2944 1249 0,'0'0'761'16,"0"0"-760"-16,0 0 15 15,0 0-16-15,0 0 1 16,0 0 5-16,0 0-5 16,101-59 5-16,-89 40 5 15,-4 7 22-15,-8 0 20 16,0 3 1-16,0 1-14 16,0 4-1-16,-14 0-39 15,-13 4-30-15,-7 0-19 16,-3 4 2-16,5 17 21 15,5 8 1-15,7 2 7 16,12 2-23-16,8 1-1 16,0-5 8-16,5-4-6 15,18-7-24-15,7-7 8 16,7-7 45-16,-1-4 10 16,1 0 1-16,0-10 9 0,0-17-2 15,-4-3 3-15,-2-5-1 16,-5-5 9-16,-3 5-18 15,-3 4-8-15,1 10-8 16,-4 10 8-16,-2 6-6 16,-1 5-5-16,-5 0-24 15,2 22 21-15,-1 9 22 16,-3 3 1-16,3 7 12 16,1-9-4-16,-2-1 0 15,0-8-3-15,-1-7-6 16,-5-11 19-16,0-1 12 15,0-4 55-15,5 0 8 0,1-15-39 16,5-16-36-16,2-4-19 16,1 1-16-16,3 5-46 15,-6 14 31-15,3 9 4 16,-2 6 7-16,2 0-4 16,4 21 7-16,2 2 17 15,0 4 9-15,3-2-9 16,-1-4-1-16,2-7 1 15,-1-7 5-15,-3-7-3 16,4 0 19-16,1-9 2 16,-5-22 35-16,3-11-10 15,-3-5 5-15,1-10 5 16,-7-11-16-16,-3 1-14 0,-5-8-13 16,-6 4-5-1,-3 5-9-15,0 6 14 0,0 12 19 16,0 12-7-16,0 6 2 15,0 12 1-15,0 9 4 16,-6 9-34-16,0 0-3 16,-2 9-16-16,2 30 19 15,3 12 11-15,3 18-10 16,0 9-1-16,0 6-9 16,6 0-17-16,11-3-62 15,0-13-80-15,-5-14-63 16,5-25 20-16,-6-16-60 0,-5-13-366 0</inkml:trace>
  <inkml:trace contextRef="#ctx0" brushRef="#br0" timeOffset="90269.8">11088 2496 1435 0,'0'0'396'15,"0"0"-291"-15,0 0-58 16,309-63-47-16,-176 39-4 15,-6 0-385-15</inkml:trace>
  <inkml:trace contextRef="#ctx0" brushRef="#br0" timeOffset="93605.18">3067 4123 937 0,'0'0'231'15,"0"0"-83"-15,0 0 30 16,0 0-2-16,0 0-8 15,0 0-24-15,0 0-34 0,0-9-13 16,0 9-4 0,0 0 0-16,0 0-7 0,0 0-25 15,0 0-15-15,0 0-8 16,0 0-13-16,0 0-19 16,0 0-5-16,0 0-1 15,0 9-16-15,0 28 16 16,0 13 9-16,0 17 10 15,0 4-11-15,10 4 1 16,0-1-8-16,4-13-1 16,-5-8-1-16,5-14-14 15,-3-9-41-15,-2-9-83 16,8-18-151-16,0-3-272 16,-7 0-574-16</inkml:trace>
  <inkml:trace contextRef="#ctx0" brushRef="#br0" timeOffset="94022.73">3318 4401 26 0,'0'0'1455'15,"0"0"-1298"-15,0 0-123 16,0 0 37-16,0 0 2 15,0 0-16-15,0 0-21 16,164 0-10-16,-124-5-11 16,-4-12-1-16,-2-4-13 0,-4-6 15 15,-2-4-14 1,-5 2 4-16,-8-5 1 0,-1 1 0 16,-8 4-7-16,-6 4 0 15,0 4 8-15,0 6-6 16,0 7 19-16,0 2 19 15,0 2-24-15,0 4 15 16,0 0-31-16,-3 0-3 16,-3 22 3-16,3 16 16 15,-5 10 1-15,5 12 12 16,3 1 26-16,0 1-15 16,0 1-15-16,0-4-15 0,0-10-4 15,3-2-6-15,2-11-80 16,-5-12-119-16,0-12-197 15,0-9-452-15</inkml:trace>
  <inkml:trace contextRef="#ctx0" brushRef="#br0" timeOffset="94432.98">4053 4402 1681 0,'0'0'222'0,"0"0"-156"16,0 0-2-16,0 0-32 16,0 0-11-16,0 0 2 15,0 0 5-15,-84 164-1 16,81-131-9-16,3 0-7 15,0-6-9-15,3-9-1 16,17-3-1-16,5-6 7 16,1-9 2-16,1 0 10 15,2 0-8-15,-1-9 6 16,-5-15-11-16,-6-9 3 16,-7-3 12-16,-10-5-21 15,0 1-3-15,-10 4 1 16,-24 3-24-16,-6 12 20 0,-7 5-6 15,-2 11-3 1,1 5-47-16,9 0-75 0,11 0-167 16,16 0-223-16</inkml:trace>
  <inkml:trace contextRef="#ctx0" brushRef="#br0" timeOffset="94728.11">4384 4395 552 0,'0'0'1089'0,"0"0"-920"0,0 0-31 15</inkml:trace>
  <inkml:trace contextRef="#ctx0" brushRef="#br0" timeOffset="96943.69">4735 4611 0 0,'0'18'0'15,"11"9"0"-15,4-18 0 16,2 3 0-16,14-3 0 16,-11-6 0-16,-4 0 0 15,-2-3 0-15,0 0 0 16,1 0 0-16,-4 0 0 15,1 0 0-15,-1 0 0 16,-1 0 0-16,0 0 0 0,-6 0 0 16,-4 0 0-1,0 0 0-15,0 0 0 0,0 0 0 16,0 0 0-16,-14 3 0 16,-2 0 0-16,2 0 0 15,-3 0 0-15,0 0 0 16,5 0 0-16,1-3 0 15,2 0 0-15,2 0 0 16,0 0 0-16,-3 0 0 16,3-9 0-16,-3-3 0 15,-1 3 0-15,-1 3 0 16,-2-3 0-16,2 3 0 16,1 3 0-16,-2 0 0 15,-4-3 0-15,0 0 0 16,0 0 0-16,0 0 0 0,2 3 0 15,-6-3 0-15,1 6 0 16,0 0 0-16,-3 0 0 16,0 0 0-16,2 0 0 15,4 0 0-15,3 0 0 16,5 0 0-16,3 0 0 16,6-3 0-16,0 0 0 15,0 3 0-15,0-3 0 16,0 3 0-16,0 0 0 15,0 0 0-15,0 0 0 0,0 0 0 16,0 0 0 0,0 0 0-16,0 0 0 0,0 0 0 15,0 0 0-15,0 0 0 16,0 0 0 0,0 0 0-16,0 0 0 15,0 0 0-15,0 0 0 0,0-3 0 16,0-3 0-16,3 0 0 15,9 0 0-15,-4 6 0 16,-2-5 0-16,1 5 0 16,7-4 0-16,-8-2 0 15,2 0 0-15,-2 0 871 16,-6 6-649-16,0 0-97 16,0 0 23-16,0 0 10 15,0 0-20-15,0 0 2 0,0 0-15 16,0-21-14-1,0 16-41-15,0 4 25 0,0-4-10 16,0 4-31 0,-3-4-5-16,-5 1-3 0,5 1-18 15,0-5-15-15,-4 7-2 16,4-5 2-16,-1 1-1 16,1 4-6-16,3-2 7 15,-3 3 4-15,3 0-6 16,0 0 0-16,0 0-2 15,-4 0-8-15,4 0-1 16,-6 0-2-16,-2 24-4 16,-1 9 6-16,3 9 0 15,6 6 0-15,0 3 0 16,0-3-2-16,9-3 2 16,11-6 0-16,1-9-1 0,-4-9-6 15,-5-6 5-15,-1-9-33 16,1-6 26-16,5 0 9 15,0 0 6-15,7-6 12 16,-1-15-5-16,0-6-6 16,-3-3 1-16,-3-6-1 15,-7 3-6-15,1-3 0 16,-8 3-1-16,0 0 0 16,0 0-1-16,0 3 1 15,2 0-1-15,-5 6-6 16,3 3 5-16,-3 9 2 0,0 4-6 15,0 7-13-15,0 1-8 16,0 0 21-16,0 0-9 16,0 0-1-16,3 16 8 15,6 10 7-15,8 1-11 16,3-3 2-16,4-3-6 16,2-3-8-16,-1-9 11 15,1-3 12-15,-3-3 1 16,-3-3 10-16,4 0-1 15,-7 0 3-15,3-18-1 16,-8-3-5-16,-1-6 5 16,-8-2-2-16,-3 1-9 15,0 1-12-15,0 1-1 0,-6 5 12 16,-8 8-5 0,0-1-3-16,8 8-13 0,0 5 8 15,6 1 2-15,0 0-7 16,0 0-12-16,6 7 10 15,17 14 9-15,7 5-2 16,7 1-3-16,3 1 10 16,-3 7 6-16,4-2 1 15,-9 3 0-15,-8 0 0 16,-4-3-8-16,-13 3 6 16,-7-3-20-16,0-6 13 15,-10 0 9-15,-17-6 1 16,-4-6 7-16,2-6-2 0,2-3-5 15,1-6 0 1,-2 0 17-16,8 0-18 0,5-9-26 16,10-27-108-16,5 0-205 15,0 3-274-15</inkml:trace>
  <inkml:trace contextRef="#ctx0" brushRef="#br0" timeOffset="97538.01">5474 4510 1081 0,'0'0'313'0,"0"0"-193"16,0 0 10-16,0 0-63 0,0 0-15 16,0 0 62-16,0 0-20 15,39 122-25-15,-28-80-3 16,3-3-25-16,-5 0-20 15,0-6 1-15,2-6-15 16,-1-9-6-16,-3-3 7 16,-4-9-7-16,1-3-1 15,-1-3-18-15,3 0 2 16,2 0 16-16,1-15 25 16,2-18-16-16,1-6-1 15,5-9-8-15,0 3-11 0,3 3-2 16,1 6 0-1,-4 9 4-15,3 12-2 0,-5 6 10 16,-1 9-14-16,0 0 5 16,-5 3-30-16,1 21 33 15,1 6 7-15,-2 3 10 16,2-3 2-16,-2-6-12 16,2-3 1-16,-2-9 2 15,-1-6-3-15,1-3-13 16,-3-3 13-16,5 0 7 15,-1 0 5-15,7-27 6 16,3-6-8-16,3 0-2 16,0-3-8-16,1 6 0 15,-7 9-1-15,0 7-8 16,-5 14 8-16,2 0-16 16,3 0 0-16,0 26 3 15,3 4 13-15,-1 3-16 0,-2 0-67 16,0-3-85-16,-11-3-19 15,-6-12-58-15,0-6-353 0</inkml:trace>
  <inkml:trace contextRef="#ctx0" brushRef="#br0" timeOffset="97761.23">5347 4306 1472 0,'0'0'275'0,"0"0"-196"15,0 0 52 1,0 0-6-16,0 0-59 0,0 0 1 16,0 0-7-16,44 10-36 15,-24 1-24-15,18-1-95 16,-3-6-166-16,-6-2-453 0</inkml:trace>
  <inkml:trace contextRef="#ctx0" brushRef="#br0" timeOffset="98272.24">6533 4530 575 0,'0'0'1054'0,"0"0"-920"15,0 0-12-15,0 0-4 16,0 0-21-16,0 0-75 16,0 0-9-16,-104 1-12 15,67 22 0-15,8-2 5 16,5 0-6-16,13 0 0 15,8-3-8-15,3 0-24 16,0-3-40-16,11-6-60 16,16 0-4-16,-1-3 71 15,5-3 27-15,2 3 33 0,-2 9 5 16,-2 9 21-16,0 18-20 16,-5 15 0-16,0 15 12 15,-3 15-12-15,-6 8 15 16,-1-3-3-16,-5 2-5 15,-1-17-7-15,-8-13-1 16,0-16 0-16,0-21 26 16,0-16 81-16,-17-7 6 15,0-4-26-15,-3-6-4 16,0-25-15-16,0-7-9 16,4-8 6-16,-1-2-30 0,9 7-35 15,5 1-25 1,3 5-18-16,0-13-25 0,23 8-157 15,8 1-311-15</inkml:trace>
  <inkml:trace contextRef="#ctx0" brushRef="#br0" timeOffset="98918.19">7508 4262 1167 0,'0'0'363'0,"0"0"-199"15,0 0 48-15,0 0-80 16,0 0-90-16,0 0-22 16,0 0 16-1,11 75 7-15,-5-31-15 0,2 4-19 16,1-1-9-16,1-5-52 15,1-9-43-15,-11-6-131 16,0-12-83-16,0-3-200 0</inkml:trace>
  <inkml:trace contextRef="#ctx0" brushRef="#br0" timeOffset="99322.84">7088 4235 1172 0,'0'0'264'0,"0"0"-148"0,0 0-45 16,0 0-4-16,0 0-35 16,0 0 28-16,0 0 37 15,177-46 11-15,-120 61-13 16,7 12-12-16,2 13-9 15,4 5-21-15,-3 3-35 16,-4 6-18-16,-8 4-21 16,-12-3 19-16,-7 4-18 15,-5-5-1-15,-14-3-1 0,-8-9-2 16,-9-9 14-16,0-3 10 16,0-9 1-16,-26-3 15 15,-11-6-16-15,-4-3 0 16,-5-6 0-16,-4-3 0 15,-1 0 5-15,5 0-5 16,5-3 0-16,9-6-10 16,11 3-68-16,18-9-145 15,3 0-98-15,0 3-328 0</inkml:trace>
  <inkml:trace contextRef="#ctx0" brushRef="#br0" timeOffset="100373.85">8314 4536 1435 0,'0'0'307'16,"0"0"-165"-16,0 0 13 15,0 0-77-15,0 0-59 16,0 0-10-16,0 0 7 15,-127 102-4-15,101-63-11 16,9-3 4-16,11-3-5 16,6-9-6-16,0-6-5 15,0-9-20-15,12-6-7 16,11-3 38-16,8 0 15 16,-1-18-8-16,4-12-7 15,-1-3-16-15,-6-3-4 0,-3 3-24 16,-12 12 15-16,-4 6 22 15,-8 12 6-15,0 3-53 16,0 0 29-16,0 21 24 16,0 6 1-16,0 0 0 15,6-3-20-15,11-3-20 16,3-9-23-16,4-9 13 16,2-3 50-16,3 0 15 15,2-9-8-15,2-15 22 16,-5-9 2-16,-2-6 19 15,-3-9 7-15,-2-8 2 0,-4-5-34 16,-5-8-25-16,-1-1 0 16,-11 4-8-16,0 5 8 15,0 11 5-15,0 13 9 16,0 10 18-16,0 12-2 16,0 9-4-16,-3 6-24 15,-2 0-2-15,2 0-34 16,-3 27 29-16,3 19 5 15,3 10 11-15,0 11 5 16,0 5-9-16,0 3 9 16,17-2-2-16,1-7-14 15,-1-6 8-15,4-12-7 16,-1-12 9-16,0-9-2 0,0-9 7 16,3-9 8-1,4-6 13-15,4-3-16 0,1 0-5 16,2-15-5-16,7-18 2 15,-6-3-12-15,2-6-4 16,-6 0-24-16,-1 3 0 16,-7 3 20-16,-3 9 8 15,-3 1 1-15,-7 13 0 16,-7-1 11-16,-3 7 4 16,0 1-16-16,0 6-11 15,0 0-3-15,-16 0-3 16,-12 21 7-16,2 12 10 15,3 6-1-15,3 3 1 16,13-3 0-16,7-3-11 16,0-3-8-16,0-9-8 0,24-9 6 15,-1-6-14-15,3-9 35 16,1 0 13-16,1 0 3 16,-2-21 15-16,0-6 4 15,-6-9-17-15,1 3-16 16,-11 0 11-16,-3 6-13 15,-4 12-1-15,-3 9-8 16,0 6-25-16,0 0 5 16,0 27 29-16,6 9 10 15,8 0-10-15,3-3-16 0,3-3-14 16,0-6-17 0,4-9-23-16,-4-6-6 0,3-9-52 15,-3 0-55-15,-8 0-153 16</inkml:trace>
  <inkml:trace contextRef="#ctx0" brushRef="#br0" timeOffset="100572.1">8642 4168 1392 0,'0'0'242'0,"0"0"-148"16,0 0 94-16,240 0-63 0,-146 0-80 16,37-8-45-16,-21-2-127 15,-20-1-267-15</inkml:trace>
  <inkml:trace contextRef="#ctx0" brushRef="#br0" timeOffset="107456.6">1336 6009 1470 0,'0'0'205'16,"0"0"-79"-16,0 0 44 15,0 0-52-15,0 0-54 16,0 0-2-16,0-9 28 16,3 9-12-16,-3 0-23 15,0 0-42-15,0 18-13 16,0 30-13-16,0 23 13 16,0 15 16-16,0 5-7 0,7-5-8 15,13-11 0-15,3-11-1 16,8-16 1-1,-5-10-1-15,4-12-6 0,1-15-16 16,-5-9 2-16,4-2 7 16,-2 0 1-16,-2-19 12 15,-3-12 6-15,1-6-5 16,-7 1-1-16,-8 3-1 16,-1 6-11-16,-2 12 3 15,-6 9 8-15,3 6-21 16,3 0-2-16,5 0-10 15,1 4 27-15,13 7 7 16,-2 5-1-16,4-7 1 0,2-3 0 16,-1-6 1-16,2 0 1 15,4 0 11-15,1-15-4 16,-1-12 6-16,-4-4 10 16,-10-5 15-16,-9-5-9 15,-8-5 14-15,-3-4-26 16,0-8-7-16,-23 4-12 15,-8 2-2-15,-2 12-34 16,-4 8-12-16,3 14-17 16,8 9-72-16,-4 9-81 15,13 0-133-15,3 3-346 0</inkml:trace>
  <inkml:trace contextRef="#ctx0" brushRef="#br0" timeOffset="108334.15">2386 6260 1298 0,'0'0'244'16,"0"0"-105"-16,0 0 50 15,0 0-73-15,0 0-69 16,0 0-27-16,0 0 4 0,0-4-9 16,6 4 14-1,14 0 43-15,0 0-4 0,1 0-14 16,-1 0-7 0,-3 0-10-16,-2 0-10 0,-1 0-14 15,-4-4 3-15,-6-2-10 16,-1 1 5-16,-3-3 2 15,0-2 1-15,0-1-7 16,-7-3-3-16,-17 7-4 16,-5 1-31-16,-8 6 3 15,-4 0 21-15,-2 0 7 16,3 17 0-16,4 10 1 16,8 4-1-16,16 4-37 15,9-1 15-15,3-1 9 16,3-4-8-16,29-2 11 0,9-2 9 15,5-8 1-15,5-7 0 16,-1-8 0-16,-1-2 9 16,3 0-9-16,-6-6-1 15,4-29-72-15,-7 1-201 16,-12-1-433-16</inkml:trace>
  <inkml:trace contextRef="#ctx0" brushRef="#br0" timeOffset="109173.21">3823 6335 1540 0,'0'0'253'0,"0"0"-147"15,0 0 89-15,0 0-26 16,0 0-81-16,0 0-71 16,0 0-4-16,-48-6-12 15,9 6 19-15,-12 14-4 16,-5 13-16-16,-1 7 8 0,3 5-8 15,10-1-1 1,15-1-17-16,12-8-4 0,14-1 13 16,3-10 7-1,3-3-11-15,31-9 6 0,9-6 6 16,10 0 1-16,1-12 1 16,7-15 6-16,-9-7-6 15,-5-5 5-15,-4-9 1 16,-9-2-1-16,-4-4-4 15,-10-1 5-15,-9 1-5 16,-8 5-1-16,-3 0 7 16,0 2-8-16,0-1 0 15,0 6 0-15,-11 0 0 16,5 6 0-16,0 6 0 0,3 9 0 16,3 9 0-1,0 6 0-15,0 6 0 0,0 0-8 16,0 0-5-16,0 3-5 15,0 30 3 1,0 18 14-16,0 15 1 0,12 11-1 16,11 5 2-16,1 3-1 15,4-4 0-15,1-8 1 16,0-13 0-16,-1-10-1 16,-4-14 0-16,-1-9 0 15,-6-13 0-15,-2-9 0 16,2-5 2-16,1 0 7 0,5-3 1 15,0-28-4-15,3-4 1 16,-1-7-1-16,-6-4-5 16,-2 11-1-16,-6 4-2 15,-5 14-4-15,-3 7 5 16,-3 10 1-16,0 0-12 16,0 0-4-16,0 25 14 15,3 4 1-15,5 4 0 16,4-2 0-16,2-4-17 15,3-6-43-15,-4-6-45 16,7-15-78-16,-6 0-123 16,-5 0-375-16</inkml:trace>
  <inkml:trace contextRef="#ctx0" brushRef="#br0" timeOffset="109372.76">4370 6018 454 0,'0'0'1474'16,"0"0"-1292"-16,0 0-60 15,0 0 23-15,0 0-88 16,0 0-41-16,0 0-16 16,-3-6-8-16,3 9-55 15,-3 9-150-15,3 0-420 0</inkml:trace>
  <inkml:trace contextRef="#ctx0" brushRef="#br0" timeOffset="109806.7">4758 6171 1607 0,'0'0'327'0,"0"0"-216"16,0 0 70-16,0 0-45 16,0 0-98-16,0 0-6 15,0 0-21-15,-116 58 0 16,79-37-5-16,7 1-6 16,13-5-4-16,14 2-20 0,3-5 10 15,0 7 14 1,9-2 1-16,22 2-1 0,2-4-10 15,4 1-13-15,-4-3 12 16,1-3 5-16,-8-5 6 16,-6-1 0-16,-9 0 0 15,-5-4 0-15,-6 2 0 16,0 1 0-16,0 5-12 16,-11-2 12-16,-12 5 12 15,-3-5-12-15,-4 5 6 16,4-7 3-16,-2 0 8 15,8-6-6-15,7 0-11 16,6 0-15-16,7 0-134 16,4-12-140-16,20-9-261 0</inkml:trace>
  <inkml:trace contextRef="#ctx0" brushRef="#br0" timeOffset="111138.98">5229 6241 1156 0,'0'0'215'16,"0"0"-132"-16,0 0 109 16,0 0 12-16,0 0-67 0,0 0-54 15,0 0-14 1,-32-12-30-16,4 28-10 0,-5 12 5 15,-1 7 2-15,8 4 7 16,3-1-12-16,9-5-31 16,7 1 6-16,7-7-5 15,0-4-1-15,0-5 0 16,14-5 0-16,10-5 1 16,5-4 1-16,2-4-1 15,5 0-1-15,1 0 0 16,3-18-9-16,-7-3-3 15,-2-4 4-15,-5 4-5 16,-6-2 7-16,-6-2 6 16,-1 4 1-16,-2 4-1 0,-5-1 0 15,0 5 0-15,-3 1 1 16,-3 6 6-16,0 3-7 16,0 3 0-16,0 0-11 15,0 3-7-15,0 24 12 16,0 6 6-16,0 9-7 15,0-3 6-15,0 1 0 16,17-7 1-16,3-6-1 16,4-6-1-16,-1-6 2 15,5-9 0-15,-2-4 0 16,0-2 6-16,4 0-4 16,-2-11 6-16,1-16 3 15,-6-6-4-15,1-4 2 0,-7-1-8 16,-3 1-1-1,-5 7 0-15,-1 10 2 0,-8 5-1 16,0 9 0-16,0 6-1 16,0 0-11-16,0 0-5 15,0 12 8-15,6 11 7 16,0 4-8-16,5 0 9 16,1-2-6-16,2-4 5 15,3-6 0-15,4-7 1 16,-3-2 1-16,10-6-1 15,2 0 1-15,7 0 1 16,0-14 7-16,-1-11-7 16,-5-7 4-16,-5-5-5 15,-9-1 8-15,-5 1-3 16,-8 8 2-16,-4 2 0 16,0 6-7-16,0 6-1 0,0 3-7 15,-4 8-14-15,-5 0-10 16,6 4 21-16,3 0-17 15,0 0 1-15,0 14 16 16,9 7 10-16,11 2 2 16,7 4-2-16,1 0 6 15,1 4-6-15,5-2 1 16,-4 5 0-16,-1-1 0 16,-9 0 0-16,-3-3 0 15,-13-3 0-15,-4-6 0 16,0-3 0-16,0-3-1 0,-10-7-8 15,-4-4 8-15,8-4 11 16,0 0-1-16,6 0-10 16,0-12 12-16,0-13-6 15,12-4 0-15,12-7-6 16,2-1 1-16,5 1 0 16,-5 1 1-16,-2 2-2 15,-4 3 2-15,-9-1-1 16,-5 2 8-16,-6 4-8 15,0 4 0-15,0 5-1 16,-3 3-2-16,-14 3-8 16,0 5-18-16,4 0 18 15,5 4-1-15,5 1 11 16,3 0-32-16,0 0-17 0,0 6 36 16,24 16 13-16,7 5 1 15,1 4 0-15,2 2 0 16,2 4 0-16,-2-5-1 15,-5 1 1-15,-1-2-1 16,-15-2 1-16,-2-4-1 16,-11 2 2-16,0-6 7 15,-4 2-1-15,-20-4-7 16,-9-2 11-16,-4-5-5 16,4-4-6-16,5-8 10 15,8 0-11-15,11 0-29 16,9-41-124-16,14 5-167 15,12 3-258-15</inkml:trace>
  <inkml:trace contextRef="#ctx0" brushRef="#br0" timeOffset="111957.27">7037 6445 834 0,'0'0'402'15,"0"0"-287"-15,0 0 8 16,0 0 38-16,0 0-38 15,0 0 29-15,0 0-34 16,198 25-23-16,-165-37-19 16,-7-9-11-16,-1 0-19 15,-16 0-19-15,-2 3-12 0,-7-1-2 16,0 4 5-16,-16 7-18 16,-15 4-11-16,-9 4 11 15,-4 0 0-15,-2 19 0 16,6 14-6-16,10 2-19 15,13 5-25-15,11-5-6 16,6-1-2-16,0-7 27 16,20-6 5-16,13-7 20 15,7-6 6-15,3-6 0 16,7-2 1-16,4 0 1 16,4-16-1-16,-3-7 7 15,6-8-7-15,-4-5-1 16,-1 1-6-16,-2-1-28 15,-7-1-53-15,-7 10-37 16,-7 6 10-16,-5 9 40 0,-13 7 20 16,2 5-13-16,-6 0 3 15,-5 0 9-15,0 0 7 16,2 0 33-16,-8 0 15 16,0 0 1-16,0 0 42 15,0 0 49-15,0 0 13 16,0 0-19-16,-8 0 23 15,-7 0-47-15,-10 0-29 16,-4 0-19-16,-1 17-6 16,-1 8 1-16,8 2-9 15,10 0-5-15,6 0-1 16,7-4 5-16,0-2-7 16,0-8 8-16,17-5 0 0,3-4 11 15,3-4 4-15,0 0 23 16,4-15 31-16,4-12 0 15,-5-12-1-15,1-7-11 16,-7-8-21-16,-6-5-9 16,-11-11-11-16,-3 0-1 15,0 4-8-15,0 12 20 16,-14 15 39-16,4 12-16 16,4 15-13-16,-1 9 1 15,3 3-20-15,-2 6-18 16,3 30-6-16,3 15 6 15,0 9 1-15,0 6 0 16,16 2 4-16,7-5-4 16,5-7-2-16,1-4-6 0,-2-10-63 15,1-1-93-15,-8-13-303 16,-11-14-895-16</inkml:trace>
  <inkml:trace contextRef="#ctx0" brushRef="#br0" timeOffset="113004.83">4029 7197 998 0,'0'0'211'16,"0"0"-73"-16,0 0 49 16,0 0-25-16,0 0-46 15,0 0-12-15,0 0 12 16,3-6-18-16,-3 6-19 16,5 0-25-16,1 0-15 15,11 0-14-15,10 0-1 0,10 0 10 16,16 0-5-1,21 0-5-15,13 0 0 0,12 0-11 16,11 0-2-16,5 0-10 16,-5 0-1-16,-9 0-1 15,-8 0-9-15,-17 0-27 16,-13 0-30-16,-15-3-44 16,-12 3-90-16,-13 0-96 15,-9 0-29-15,-11 0-265 0</inkml:trace>
  <inkml:trace contextRef="#ctx0" brushRef="#br0" timeOffset="113336.6">4397 7349 1073 0,'0'0'192'16,"0"0"-144"-16,0 0-2 16,0 0 57-16,0 0 11 15,0 0 8-15,208 28 8 16,-125-14-3-16,13-7-23 0,8-1-55 15,3 2-17-15,-6-8-20 16,-8 0-10-16,-6 0 5 16,-16 0-7-16,-15 0-6 15,-19 0-63-15,-17 0-155 16,-13 0-260-16</inkml:trace>
  <inkml:trace contextRef="#ctx0" brushRef="#br0" timeOffset="119088.76">1924 8178 1147 0,'0'0'337'0,"0"0"-202"16,0 0 21-16,0 0-10 15,0 0-74-15,0 0-42 16,0 0-15-16,3 0 3 16,2 0-3-16,1 27 23 15,3 12 37-15,2 12-9 16,1 9-21-16,2 0-21 16,0-6-10-16,2-7-2 15,-5-13-10-15,-2-8-1 16,-1-11 0-16,-2-7 0 0,-3-4 0 15,0-4 0 1,0 0 0-16,-3 0 5 0,5 0-6 16,-5-6-6-16,3-21 6 15,-3-10 16-15,6-11-8 16,-3-2 0-16,8-9-8 16,5 5-1-16,4 0-22 15,3 9 15-15,5 3 7 16,1 9 1-16,-2 6-1 15,4 9-10-15,-2 9 10 16,-2 6-7-16,1 3 2 16,-5 6 5-16,-3 24 1 15,-5 9 3-15,3 6 3 16,-5 3-6-16,-3-3 0 16,-2-6 8-16,-5-6-7 15,-3-9 1-15,0-4-1 0,0-13-1 16,0 1 0-16,0-7 0 15,0-1 9-15,0 0 8 16,0-1 2-16,0-28-19 16,0-10-32-16,0-9 6 15,3-3-2-15,14 3 0 16,3 12 15-16,0 9-6 16,0 15 5-16,-1 9 13 15,1 3 0-15,3 6 1 16,8 27 6-16,-4 9 5 0,4 3-1 15,-5 3-9 1,0-3 0-16,-5-3 8 0,-4-9-9 16,-5-6 0-16,-1-9-18 15,-5-3-54-15,0-15-112 16,2 0-155-16,-5 0-502 0</inkml:trace>
  <inkml:trace contextRef="#ctx0" brushRef="#br0" timeOffset="120391.18">3268 8190 1227 0,'0'0'558'15,"0"0"-464"-15,0 0 19 0,0 0 45 16,0 0-46-16,0 0-51 15,0 0-11-15,-54 48 16 16,24-9-23-16,1 0-21 16,1 0-22-16,8-6-7 15,11-1 7-15,2-5-1 16,3-6-11-16,4-4 3 16,0-6 8-16,0-1-11 15,11-10 0-15,9 0 1 16,0 0 9-16,6-11-4 15,1-21 0-15,-1-4 6 16,-1-4-8-16,-10 2-8 16,-4 5-8-16,-5 12 1 0,-6 9 12 15,0 9 10-15,0 3-16 16,0 0-17-16,0 24 9 16,7 11 16-16,10-2-22 15,6-5-32-15,8-1-28 16,4-12-3-16,6-9 44 15,-1-6 31-15,0 0 19 16,1-18 0-16,2-13 0 16,1-8 13-16,-7-9 5 15,-5-5 1-15,-5-4 3 16,-13 0 7-16,-11-3-6 16,-3 0-4-16,0 9-7 15,-10 4-11-15,-7 11 8 0,0 9 8 16,8 6 1-16,-2 14-2 15,8 1 11-15,0 6-4 16,0 0-12-16,3 0-11 16,0 33 0-16,0 10 25 15,0 16 6-15,0 4-2 16,0 3-4-16,17 0-11 16,-2-3 2-16,2-3-10 15,-3-3-5-15,-4-10 6 16,-3-14-1-16,-7-11-5 15,4-6 5-15,-4-6-5 16,0-9 7-16,0-1 3 0,0 0-2 16,0 0 4-1,0 0-13-15,0-6-3 0,0-21-38 16,3-3 20-16,6-9 13 16,8-3 2-16,3-3 6 15,7 0 0-15,4 3 0 16,1 3 0-16,-1 6-1 15,-1 9-1-15,-7 6 1 16,-6 6-5-16,-11 9 5 16,-6 3-6-16,0 0-4 15,0 12 0-15,-23 18 9 16,-7 0-33-16,-4-3 35 16,2-3-14-16,8-6 14 15,4-6 8-15,9-6-7 16,8-3-1-16,3 0 0 0,0 3-15 15,0 6 2-15,27 6 7 16,7 6 6-16,6 3 9 16,4 3 1-16,2-3 10 15,1 0 2-15,-1-1 6 16,-3-5 6-16,1-5 7 16,-7-4-12-16,0-2-15 15,-1-6-12-15,1-4 4 16,0 0 4-16,4 0-8 15,-6-4 7-15,3-13-8 16,-4-4 17-16,-8-5-12 16,-6 4 3-16,-11-1 22 15,-5 2 2-15,-4 5-14 0,0-1-16 16,-7 7-3-16,-16 2-12 16,-3 5-7-16,-11 3 1 15,4 0 18-15,-1 18 9 16,4 9-9-16,10 0-5 15,9 0-5-15,11 3 0 16,0 2 9-16,17-9 0 16,21 4-7-16,8-10 8 15,4 3 6-15,7-9-4 16,4-5 14-16,-6-2 2 16,0-4-8-16,-6 0 1 15,-2 0-11-15,-10-4-10 0,0-17-87 16,-10-1-152-1,-10 0-296-15</inkml:trace>
  <inkml:trace contextRef="#ctx0" brushRef="#br0" timeOffset="121438.77">5969 7938 1200 0,'0'0'264'16,"0"0"-169"-16,0 0 40 15,0 0 52-15,0 0-41 16,0 0-35-16,0 0-20 0,0-20-11 16,0 20-15-1,0 0-23-15,0 15-1 0,0 17 10 16,0 10-8-16,0 9-18 15,0 6-7-15,6 0-10 16,3-3-7-16,-1-6 1 16,-2-3 3-16,-6-9-5 15,3-9-7-15,-3-6-23 16,0-9-36-16,0-1-32 16,0-10-14-16,0-1 39 15,0 0 23-15,0-7-32 16,0-20-8-16,7-5 63 0,3-4 27 15,11 6 1 1,-1 0 25-16,6 6 9 0,0 0 9 16,5 0 1-16,-4 0 2 15,-1 0 15-15,-3-3-5 16,-2 0-9-16,-4 0 8 16,0 0 9-16,-8 0-10 15,-6 3-7-15,2 3-12 16,-5 3 10-16,0 3-6 15,0 1 6-15,0 7-11 16,0-3-7-16,0 8-1 16,0-1-12-16,0 3 0 15,0 0-15-15,0 0-1 16,0 10-14-16,0 31 15 0,3 10 5 16,6 9 5-16,5 9-4 15,-2-3-4-15,2-3-1 16,0-6 0-16,-1-10-1 15,-5-13 0-15,-5-7-16 16,0-6-63-16,0-11-88 16,8-10-171-16,-5 0-305 15,0-17-808-15</inkml:trace>
  <inkml:trace contextRef="#ctx0" brushRef="#br0" timeOffset="121853.74">6800 8136 1733 0,'0'0'320'0,"0"0"-185"16,0 0 28-16,0 0-50 15,0 0-75-15,0 0-15 16,0 0-4-16,-53 129-3 15,42-87-10-15,8-6-5 16,3-6-1-16,0-3 0 16,0-7 0-16,11-10 0 15,9 1 1-15,0-10 0 16,0-1 14-16,7 0-2 0,-4 0-2 16,0-21-1-1,-3-7 8-15,-2-10-17 0,-9-4 19 16,-9 3-14-16,0 3-5 15,0 6 0-15,-23 9-1 16,-7 6-9-16,-7 6 2 16,-3 3-14-16,-4 3 2 15,12 3-17-15,4 0-77 16,18 0-100-16,10 0-279 16,0 0-163-16</inkml:trace>
  <inkml:trace contextRef="#ctx0" brushRef="#br0" timeOffset="122706">7225 8160 793 0,'0'0'931'0,"0"0"-767"0,0 0 28 15,0 0 22-15,0 0-93 16,0 0-82-16,0 0-39 16,0 36 17-16,-4 3 14 15,-2 6-7-15,-1 3-11 16,7-3-4-16,0-9-8 16,0-3 0-16,4-12 0 15,9-5-1-15,4-5-6 16,3-6 6-16,3-5 6 15,3 0-6-15,5-5 15 0,2-22-9 16,1-6-5-16,-1-4 0 16,-5-10 0-16,-5-4-1 15,0 3-2-15,-6 3 2 16,-8 6-8-16,1 9 2 16,-6 9-4-16,-1 6 10 15,-3 6 1-15,0 6-1 16,0 3-15-16,0 0-16 15,0 9 18-15,-10 21 2 16,3 3 10-16,4 6 1 0,3 3-1 16,0-6-1-1,10-3-20-15,13-1 20 0,0-11-12 16,5-8-9-16,5-4-5 16,1-4 28-16,-2-5 0 15,5 0 0-15,-2-15 0 16,-3-17 8-16,2-4-3 15,-4-6-4-15,-10 0 9 16,-3 0-4-16,-11 6 5 16,-6 3-4-16,0 6-5 15,0 6 4-15,0 6-6 16,-3 0 0-16,0 6 0 16,0 6 0-16,3 0-11 15,0 3-2-15,0 0-8 16,0 3-1-16,9 18 14 15,11 6 8-15,7 6-6 16,4 3 6-16,4 0 6 0,6 0-6 16,2 0 1-16,-3 3-1 15,1-6 0-15,-7 3 0 16,-14-6 1-16,-8 2 0 16,-12-10 0-16,0 0 1 15,0-6-2-15,-17-5 1 16,-9-6 3-16,0 0 2 15,-1-5 16-15,-4 0 6 16,8 0-9-16,3-10-19 16,10-6-18-16,7-1-53 15,3-14-132-15,20 4-323 0,7 0-455 16</inkml:trace>
  <inkml:trace contextRef="#ctx0" brushRef="#br0" timeOffset="123273.14">8635 8238 1704 0,'0'0'253'16,"0"0"-171"-16,0 0 23 15,0 0 4-15,0 0-32 16,0 0-31-16,0 0-5 15,21 171-15-15,-12-139-15 16,5-5-2-16,-5-10-8 0,2-1 1 16,-5-7-1-16,5-7 0 15,-5-2 7-15,4 0-8 16,3-2 15-16,5-23-4 16,2-12-5-16,3-11-6 15,6-3-12-15,2 0-39 16,-1 9 11-16,-1 9 19 15,-4 12 11-15,-6 9 8 16,-2 9-5-16,0 3 0 16,-3 0 5-16,1 15 2 15,2 12 2-15,0 0 5 16,-3 3-6-16,-1-4 5 0,-6-4-5 16,0-7 5-16,-4-3 2 15,-3-6-7-15,3-6 11 16,-3 0 9-16,3 0 16 15,0 0 0-15,5-21-34 16,9-12-3-16,2 0-27 16,5-3-22-16,3 9-1 15,-4 9 20-15,0 15 15 16,-3 3 5-16,-6 3-2 16,-1 27 12-16,1 6-1 15,-5 6 0-15,2-3-12 0,-2-3-57 16,-6-3-53-1,2-12-181-15,-5-9-327 0</inkml:trace>
  <inkml:trace contextRef="#ctx0" brushRef="#br0" timeOffset="123493.15">8439 7983 1892 0,'0'0'340'15,"0"0"-263"-15,0 0-31 16,0 0 1-16,0 0-26 0,0 0-21 16,0 0-25-16,116 30-196 15,-85-27-396-15</inkml:trace>
  <inkml:trace contextRef="#ctx0" brushRef="#br0" timeOffset="124075.2">9642 8262 1497 0,'0'0'250'0,"0"0"-184"16,0 0 72-16,0 0 17 16,0 0-24-16,0 0-48 15,0 0-25-15,20-69-17 16,-20 69-20-16,-14 0-20 15,-19 3 23-15,-4 21-6 16,-3 9-11-16,6 3-7 16,13 0-9-16,15 0-6 15,6-3 5-15,0-7-26 16,31-10 17-16,8-4 4 16,9-8 9-16,2-4 5 0,-1 0-7 15,2 0 8-15,-7 0 10 16,-5 6-1-16,-5 25-8 15,-11 13-1-15,-9 20 1 16,-11 13 7-16,-3 11-6 16,0 1 0-16,-11-1-1 15,-15-6-1-15,-7-19 0 16,-10-18-7-16,-1-15 7 16,-4-18 1-16,2-12 7 15,10 0-8-15,5-15 15 16,14-29 37-16,17-5 0 15,0-15-25-15,8-6-5 16,28 1-17-16,7 6-5 0,5 7-19 16,19-11-73-16,-11 19-126 15,-5 9-594-15</inkml:trace>
  <inkml:trace contextRef="#ctx0" brushRef="#br0" timeOffset="125106.67">10593 7772 146 0,'0'0'1372'0,"0"0"-1139"0,0 0-99 16,0 0 36-16,0 0-67 15,0 0-17-15,0 0 32 16,24 127-25-16,-17-73-27 16,3 3-20-16,-4-3-1 15,5-3-23-15,-2-3-13 16,2-9-2-16,-5-6-7 16,0-9-5-16,2-9 4 15,-5-3-23-15,-3-6-4 16,0-6 4-16,0 0 7 15,0 0 9-15,0 0-7 16,0-6-28-16,0-15-13 16,-11-6 41-16,-1-6 2 0,1-3 2 15,5-6 2 1,0-6-9-16,1-3-2 0,5-6 11 16,0-3 9-16,0 0 0 15,0 6 1-15,0 2 11 16,11 9 2-16,6 11-3 15,3 5-11-15,0 6 1 16,7 5-1-16,-1 11 0 16,3 1-3-16,-1 4 3 15,-1 0 0-15,-1 4 1 16,-6 17 12-16,-3 11-7 16,-3 5 12-16,-8 7-11 15,-2 2-6-15,-4-1 5 16,0-3 3-16,-7-4-2 0,-13-6-6 15,-3-10-1 1,-5-2-1-16,2-8 1 0,-7-3 11 16,2-9-5-16,-1 0 3 15,1 0 0-15,4 0-9 16,10-14-83-16,14-8-128 16,3 4-340-16,0 3-1017 0</inkml:trace>
  <inkml:trace contextRef="#ctx0" brushRef="#br0" timeOffset="125472.71">11221 8079 1141 0,'0'0'1029'15,"0"0"-916"-15,0 0-96 16,0 0 25-16,0 0-4 16,0 0-11-16,0 0-21 15,127 138 16-15,-113-111-16 16,-4-9 7-16,-3-3-11 16,-7-6 2-16,0-3-2 15,0-6-4-15,0 0 2 16,0 0-12-16,0 0 10 0,0-9-34 15,0-21 11 1,10-12 1-16,13-6 10 0,5-6-6 16,5 6-8-16,4 9-6 15,-5 4-1-15,-4 14-82 16,2 8-132-16,-10 4-123 16,-3 3-674-16</inkml:trace>
  <inkml:trace contextRef="#ctx0" brushRef="#br0" timeOffset="125713.23">11904 7956 1335 0,'0'0'509'0,"0"0"-406"15,0 0 31-15,0 0 54 16,0 0-49-16,0 0-37 15,0 0-20-15,17 174-33 16,-14-138-26-16,3-6-5 16,-1-6-18-16,-2-6 0 15,-3-6-26-15,0-12-90 16,0 0-169-16,0 0-352 0</inkml:trace>
  <inkml:trace contextRef="#ctx0" brushRef="#br0" timeOffset="125914.25">11776 7776 1852 0,'0'0'314'0,"0"0"-239"16,0 0-41-16,0 0-34 15,0 0-77-15,0 0-319 16,0 0-331-16</inkml:trace>
  <inkml:trace contextRef="#ctx0" brushRef="#br0" timeOffset="126489.29">12435 7927 1691 0,'0'0'219'16,"0"0"-187"-16,0 0-30 15,0 0 71-15,0 0-47 16,0 0-19-16,0 0-1 0,-23 26 40 15,0-5 7 1,-8 6-15-16,-2 6 8 16,2 3-25-16,8 0-5 15,3-3-16-15,14 0 0 0,2-3 0 16,4-3 10-16,0-6-10 16,18 0 0-16,14-6 0 15,8-6 12-15,7-6-12 16,4-3 1-16,-1 0 8 15,-4 0-7-15,1-9 5 16,-4-12 6-16,-3 0 2 16,-2-6 6-16,-6-3 12 15,-4-3-16-15,-5 3-5 0,-10 0 3 16,-5 6-15 0,-8 6 6-16,0 9-6 0,0 6-3 15,-21 3-16-15,-10 0 19 16,-1 15 0-16,1 12 10 15,4 9-9 1,10 0-1-16,14 0-12 0,3 0 5 16,0-3 7-16,31-3 8 15,5-6-6-15,7-6-2 16,12-9-13-16,8-6-36 16,30-3-76-16,-9 0-109 15,-17-15-299-15</inkml:trace>
  <inkml:trace contextRef="#ctx0" brushRef="#br0" timeOffset="128189.66">2141 9429 1189 0,'0'0'217'15,"0"0"-128"-15,0 0 52 16,0 0 43-16,0 0-33 15,0 0-30-15,0 0-9 16,0 0-1-16,0 0-13 16,0 3-34-16,0 33-15 15,0 15 0-15,0 17-12 16,0 9-21-16,0 8-10 16,0-4 1-16,11-10-7 15,6-8-27-15,-5-17-9 16,-1-13 10-16,-2-12 8 15,-2-13 9-15,-3-4 0 16,-1-4-25-16,1 0-27 0,-1 0 12 16,0-18 18-16,0-12 13 15,-3-13 2-15,0-11 10 16,0-9 0-16,0-8-3 16,-3-10 9-16,-3-2 0 15,6 8 6-15,0 8 1 16,0 8 7-16,0 14 0 15,0 12 1-15,6 6-9 16,8 12-5-16,-5 6 5 16,2 9 1-16,-2 0-6 15,2 0 4-15,1 21 10 16,5 15-5-16,1 9 3 0,-1 3-7 16,-8 0 3-16,-6-3-3 15,-3-3-4-15,0-10-2 16,0-5 1-16,0-6-1 15,-16-4-1-15,-8-1 1 16,-3-5-23-16,-10-7-88 16,5-4-176-16,5 0-316 0</inkml:trace>
  <inkml:trace contextRef="#ctx0" brushRef="#br0" timeOffset="128644.18">2529 9760 833 0,'0'0'858'0,"0"0"-731"16,0 0-13-16,0 0 41 16,0 0-75-16,0 0-52 15,0 0-15-15,100-15-3 16,-59 15 13-16,2 13 3 0,-3 20 7 16,-2 9-4-1,-12 6-14-15,-6-1-9 0,-7-5-5 16,-10-6 5-16,-3-9-4 15,0-5-2-15,0-11 8 16,0-7-8-16,-10-4 12 16,-4 0 3-16,2-12 10 15,-2-18-1-15,5-7 4 16,-2-1 0-16,8-5-15 16,3 5-13-16,0 5-15 15,3 6-49-15,20 8-56 16,14 7-111-16,-3 3-272 15,-1 7-374-15</inkml:trace>
  <inkml:trace contextRef="#ctx0" brushRef="#br0" timeOffset="129039.01">3364 9928 1753 0,'0'0'170'16,"0"0"-147"-16,0 0 5 15,0 0-9-15,0 0-9 16,0 0 1-16,0 0-5 0,179-47 12 16,-164 28 15-16,-4 2 21 15,-8-4 11 1,-3 3-27-16,0 3-13 0,0 0-22 15,-9 5-3-15,-11 4-26 16,-8 6-24-16,-2 0 38 16,1 4 12-16,-5 19 9 15,4 4-8-15,10 10-1 16,9-1-6-16,11-3-2 16,0 0 1-16,11-3 5 15,22-3-5-15,10-9 6 16,8-3 1-16,5-9 0 15,28-6-59-15,-18 0-154 16,-5-6-284-16</inkml:trace>
  <inkml:trace contextRef="#ctx0" brushRef="#br0" timeOffset="129739.55">4350 9781 1627 0,'0'0'281'15,"0"0"-170"-15,0 0 28 16,0 0-28-16,0 0-56 16,0 0-22-16,0 0-1 0,-183 37 1 15,146-10 14 1,11 0-29-16,6 0-9 0,12-4 0 15,8 2-9-15,0-4 0 16,0-4 0-16,14-1-14 16,9-7 14-16,3-9 0 15,5 0 0-15,-1 0 0 16,4-7 1-16,-1-16 8 16,-2-10-3-16,-5-6 13 15,0-7-7-15,-6-8-10 16,-3 1-2-16,-7-5-5 15,-2 2-6-15,-8 8 1 16,0 6 2-16,0 9 7 16,0 6 2-16,0 7 4 15,0 13 5-15,0-1-1 16,0 8-9-16,0 0-9 0,0 0-7 16,0 21 1-16,0 15 14 15,0 12 1-15,6 5 0 16,8-3 8-16,-2 4 2 15,8-6-9-15,0-2 0 16,4-7 5-16,-4-9 6 16,3-6-12-16,0-13 0 15,-3-7 6-15,4-4-6 16,4 0 23-16,-5-15 6 16,3-12-4-16,-3 0 5 15,-5-4-17-15,-1 8-11 0,-11 7 1 16,0 7-2-1,-6 9-1-15,0 0 0 0,0 0-12 16,0 13 11-16,0 10 0 16,0 2 0-16,0 2-10 15,0-6-2-15,0-7-21 16,0-1-8-16,8-7-56 16,4-6-84-16,2 0-167 15,-8-19-405-15</inkml:trace>
  <inkml:trace contextRef="#ctx0" brushRef="#br0" timeOffset="129919.1">4766 9573 985 0,'0'0'1216'0,"0"0"-1066"15,0 0-44-15,0 0 37 16,0 0-61-16,0 0-82 15,0 0-15-15,0-6-138 16,3 6-381-16,3 0-324 0</inkml:trace>
  <inkml:trace contextRef="#ctx0" brushRef="#br0" timeOffset="130461.2">5192 9733 1744 0,'0'0'290'16,"0"0"-143"-16,0 0 51 16,0 0-48-16,0 0-77 0,0 0-34 15,0 0-21-15,-87 81-9 16,55-48 6-16,5 3-15 15,7-5-5-15,12-2 4 16,8-2-6-16,0-6-15 16,0-2 8-16,21-3-12 15,10-11 2-15,1-5 23 16,5 0 0-16,4 0-5 16,2-19 0-16,1-8 0 0,-1-5 6 15,-3-11-11-15,-3-1 11 16,-1-10 0-16,-10-3-7 15,-1-3-18-15,-9-2-18 16,-2 8 17-16,-8 6 26 16,-6 12 0-16,0 6 6 15,0 9 21-15,0 3 4 16,0 3-8-16,0 6-13 16,0 3 0-16,-3 6-2 15,0 0-8-15,0 9-15 16,3 30 14-16,0 12 1 15,0 9 1-15,0 11-1 16,23-6 10-16,3 2-8 0,5-11-2 16,-4-4 0-16,-1-13-41 15,-3-18-109-15,-3-6-332 16,-9-15-330-16</inkml:trace>
  <inkml:trace contextRef="#ctx0" brushRef="#br0" timeOffset="130661.27">5414 9685 474 0,'0'0'1515'16,"0"0"-1340"-16,0 0-66 0,0 0 90 15,0 0-113-15,220-32-58 16,-166 20-28-16,16-15-118 15,-14 6-379-15,-13-5-454 0</inkml:trace>
  <inkml:trace contextRef="#ctx0" brushRef="#br0" timeOffset="130872.9">6042 9679 1644 0,'0'0'343'0,"0"0"-252"16,0 0-16-16,0 0 25 15,-24 156-37-15,24-117-37 16,0-5-17-16,0-11-9 16,0-1-20-16,0-13-48 15,0-9-175-15,0 0-240 0</inkml:trace>
  <inkml:trace contextRef="#ctx0" brushRef="#br0" timeOffset="131070.18">5897 9518 1896 0,'0'0'333'16,"0"0"-245"-16,0 0-85 16,0 0-3-16,0 0-278 15,0 0-378-15</inkml:trace>
  <inkml:trace contextRef="#ctx0" brushRef="#br0" timeOffset="131890.54">6470 9772 1397 0,'0'0'677'16,"0"0"-586"-16,0 0-65 15,0 0 25-15,0 0-48 16,0 0 5-16,0 0-8 16,-38 46 9-16,21-17-8 15,-1 5 5-15,4-1-6 0,8-4-12 16,6-2-10 0,0-8-4-16,0-7 5 0,0-3 5 15,12-9-24-15,5 0 15 16,3 0 12-16,0-9 13 15,4-16 1-15,2-4 14 16,0-8-14-16,8 1 1 16,-4-3-1-16,4 7 0 15,-5 5-1-15,-1 11 0 16,-4 11-7-16,-4 5 5 16,-5 0-17-16,-1 26 18 15,0 11-13-15,-1-2-13 16,0 1 9-16,1-3 16 15,-1-8 2-15,-7-8 0 16,2-5 0-16,-5-8 8 0,0-4 13 16,3 0 35-1,8-24-31-15,3-12-25 0,6-6-15 16,7-6-61-16,1 3-85 16,1 9-16-16,-1 11 22 15,-7 13 57-15,-1 8 58 16,-6 4 4-16,3 4 36 15,0 17 0-15,4 1 7 16,2-5-6-16,3-2 23 16,6-3-4-16,-6-5 3 15,5-7 3-15,-1 0 24 16,-2 0 30-16,-2-15-3 16,-6-10 12-16,-6 2-9 15,-3-2-18-15,-4 2-11 0,-7 3-8 16,-3 9-17-16,0 5 11 15,0 2-4-15,0 4-22 16,3 0-11-16,5 4-3 16,-2 17 3-16,11 2 6 15,0 8 0-15,3 2-6 16,6-2 3-16,-5 2-2 16,-1-3-1-16,-11-7 1 15,-9-1-1-15,-26 4-33 16,-24-8-167-16,-18 1-532 0</inkml:trace>
  <inkml:trace contextRef="#ctx0" brushRef="#br0" timeOffset="133372.56">2265 10814 1031 0,'0'0'514'16,"0"0"-428"-16,0 0-6 16,0 0 12-16,0 0-51 15,0 0-22-15,0 0 5 16,0-4 39-16,0 4 17 16,0 0 1-16,0 0 13 15,0 0 13-15,0 0-10 16,3 0-22-16,8 0-32 15,5 0-2-15,11 0-2 0,6 4-9 16,18 2-9-16,5-4-5 16,18-2 6-16,5 0 8 15,13 0-7-15,4 0-10 16,5-6-4-16,-2 0-7 16,2 1 5-16,-4-1-6 15,3 6 0-15,-3 0 0 16,-1 0 1-16,-1 0-1 15,-2-4 1-15,0-2-1 16,-5 2 0-16,-1-2 0 16,-5 5 0-16,-1-5 0 15,-3 1 0-15,-6 5 0 0,-2-1-1 16,2 1 0 0,-6-4 1-16,-2 0-1 0,-4 2 7 15,4-2-7-15,-8-2 0 16,4 5 0-16,-3-5 0 15,-7 2 1-15,0 4-1 16,-2 0 0-16,-5 0 1 16,1 0 1-16,-1 0 4 15,3 0-6-15,1 0 0 16,3 0 1-16,4-4-1 16,2 4 0-16,-2-1 0 15,-1 1 0-15,-5-5 0 16,1 5 0-16,-5 0 0 15,2-1 0-15,-2 1 1 0,2-5-1 16,-2 5 1-16,-1-1-1 16,0 1 0-16,1 0 0 15,-4-5 0-15,3 2 1 16,6-3-1-16,-3 0 1 16,1 0 0-16,5 0 0 15,6 0-1-15,2 2 1 16,4-1 0-16,2-1 0 15,1 5 0-15,3-4-1 16,-4 2 1-16,-2 0 0 16,0 0 0-16,-4 2 11 15,0 1 0-15,-2-5-5 16,-5 5 1-16,1 0-1 16,-1-1-5-16,-7 1 4 0,1-5-6 15,-4 2 9-15,0-3 3 16,5 3 3-16,5-3-14 15,4 2 12-15,-1-4-2 16,-1 5-11-16,-9 0 1 16,-9 0 3-16,-10 0-4 15,-7 0 0-15,-3 3 7 16,-5-3 2-16,-1 3-9 16,-5 0 1-16,1 0 17 15,3-1-7-15,-3 1-10 16,0 0-2-16,-4 0 2 15,1 0-2-15,-1 0 2 0,-3 0-2 16,3 0-4-16,-3 0 4 16,0 0-7-16,0 0 1 15,0 0-22-15,0 0-17 16,0 0-27-16,0 0 7 16,0 0-28-16,0 0-78 15,0-5-166-15,0-1-427 0</inkml:trace>
  <inkml:trace contextRef="#ctx0" brushRef="#br0" timeOffset="135339.79">6172 9156 963 0,'0'0'227'0,"0"0"-160"16,0 0-22-16,0 0 17 15,0 0 11-15,0 0 18 16,0 0 30-16,-3 0 6 15,3 0 15-15,0 0-9 16,0-3-11-16,0 3-24 0,0 0-33 16,0-3-30-1,9 3-6-15,16-5-4 0,4 4-7 16,9 1-4-16,8-5-6 16,7 4 2-16,10-2 13 15,1 0 3-15,6 3-9 16,1 0-5-16,-1 0-1 15,3 0-9-15,1 0-1 16,2 0 1-16,8 0-1 16,3 0 1-16,-1 0-2 15,3 0 9-15,-7-3-9 16,-1 0 0-16,-1-5 0 16,1 7-5-16,-2-4 5 15,-2 4-1-15,1-2 7 16,-2 0-5-16,1-3 0 0,-1 3-1 15,-1-2 1-15,-2 4-1 16,1-4 0-16,-4 4 0 16,0-2 0-16,-4 3 1 15,-5 0 0-15,-9 0-1 16,-4 0 1-16,-4 0 0 16,-1 0 1-16,-2 0-2 15,5 0 0-15,-3 0 0 16,4 0 1-16,-7 0-1 15,1 0 0-15,-1 0 0 16,3 0 6-16,1 0 6 16,5 0-3-16,1 0-2 15,1 0-6-15,-1 0 0 0,-4 0 0 16,4-3-1-16,-2-5 1 16,2 2-1-16,-4 0 6 15,5 1-4-15,-4 3-2 16,-4 2 0-16,-7-3 2 15,-2-2-2-15,0 4 1 16,-5 1-1-16,6-5 6 16,-6 5 1-16,0-1-6 15,6 1 5-15,5-5-4 16,6 5-1-16,12 0 1 16,5 0 5-16,-1 0-6 15,7 0 1-15,-6 0 11 0,1 0 14 16,-2 0-2-1,1 0 5-15,5 0-5 0,2 0-23 16,0-1 8-16,4-3-8 16,-1 4 4-16,-3-2-5 15,0-1 8-15,-2-2-9 16,-9 4 0-16,5-5 12 16,-4 0 0-16,0 2-11 15,1-2 0-15,-1 2 12 16,-4 3-12-16,-2-4 0 15,-7 4-1-15,-7-3 10 16,-4 2 0-16,-5-2-9 16,-5-2 7-16,1 2-7 15,1 3 3-15,-2-4-4 16,3 0 0-16,5-1 6 0,-1 2-5 16,1-2-1-16,3 4 0 15,-4-3-1-15,1 1 1 16,-1 0 0-16,-2 4 1 15,-2-2-1-15,8 2 1 16,4-4 15-16,2 4-15 16,3-2-1-16,-2 2 6 15,-1 0-6-15,-2-4 0 16,-9 2-1-16,-1-1 1 16,-1 1 6-16,-4-2 2 15,2 0 7-15,-2 2 0 16,1-2-5-16,-4 2 1 15,0-2-2-15,-3-1 1 0,0 3-1 16,-6-2-1 0,-1 0-2-16,1 2 20 0,0 2 4 15,-5-4-7-15,-3 2 4 16,5 2 4-16,-8-4 5 16,3 4-4-16,-1-3-1 15,-5 3 4-15,3 0-10 16,3-2 0-16,0 2-17 15,2 0-7-15,2-4 0 16,0 2 11-16,0-2-12 16,1 2 1-16,-2 2-1 15,-6 0 6-15,3 0-4 0,-1 0-4 16,1 0 2 0,-3-4-1-16,0 4 0 15,0 0 0-15,-3 0 1 0,5 0 0 16,-5 0-2-16,0 0 2 15,3 0-10-15,-3 0 10 16,0 0-6-16,0 0-11 16,0 0-18-16,0 0-18 15,0 0-46-15,-23 0-67 16,-14 0-125-16,-10 0-507 0</inkml:trace>
  <inkml:trace contextRef="#ctx0" brushRef="#br0" timeOffset="-207086.6">6426 8860 527 0,'0'0'303'16,"0"0"-196"-16,0 0-52 15,0 0 37-15,0 0 1 16,0 0-34-16,3 4-15 0,-3-4 3 16,0 0 11-16,0 0-5 15,0 0 6-15,0 0 4 16,0 0 8-16,0 0 6 15,0 0-27-15,0 0-27 16,0 0-8-16,0 0-14 16,0 0 10-16,11 2 21 15,2-2 9-15,7 4 14 16,0-4-11-16,0 0-16 16,0 0-6-16,3 0 1 15,4 0-8-15,1 0 0 16,4 0 0-16,2 0 21 15,-1 0-12-15,7 0-8 0,0 0-15 16,1 0 6-16,-1 0-6 16,0 0-1-16,4 0 1 15,-1-4-1-15,1 2 1 16,-1-2 0-16,-3 4-1 16,-1-2 0-16,-5-2 2 15,-1 4-2-15,1-3 1 16,0 1-1-16,-1-4-1 15,4 2 1-15,-5-2-2 16,2 1 2-16,-4 1 0 16,-2-2 0-16,-2 4 3 15,-3-2-3-15,1 2 0 16,-1-2 0-16,0 4 0 0,4-2 0 16,-3-1 0-16,0 3 0 15,-4 0 1-15,-5 0 5 16,2 0-6-16,-3 0 1 15,-1-4-1-15,4 4-1 16,3 0 1-16,0-2-1 16,6 2 1-16,8 0 1 15,4 0 1-15,5-4 10 16,1 4-1-16,2-2-3 16,1 2-7-16,-1-4 5 15,1 4-5-15,1 0-1 16,-2 0 0-16,-2 0 1 15,-1 0 0-15,-3 0-1 0,-1 0 6 16,1 0-6 0,1 0-1-16,2 4 1 0,4-4 0 15,1 0 1-15,-2 2-1 16,-2-2 0-16,-1 0 1 16,-3 0 0-16,1 4 7 15,-9 2-7-15,5-3-1 16,-4 3-1-16,1-4 0 15,0 2 0-15,2-4 1 16,4 2 0-16,3-2 0 16,4 0 0-16,4 0 8 15,-4 0-8-15,2 0-1 16,1 0 1-16,1 0 8 16,-4 0-7-16,2 0 1 15,5 0 4-15,-1 0-6 0,4 0 1 16,4 0 7-16,-1 0 0 15,-1 0-7-15,2 0 10 16,-1 0-10-16,1 0 0 16,2 0 7-16,-2 0-8 15,-2 0 2-15,1 0-2 16,-3 0 1-16,-4 0 2 16,1 0-2-16,-4 0 0 15,-3 0 5-15,-4 0-5 16,0 0 11-16,1 0-6 15,4 0 3-15,-2-2 3 16,4-2-5-16,4-2-1 0,-1 4 0 16,1-5-5-1,-1 5 10-15,1-2-11 0,-4-2-1 16,3 0 0-16,1 3 1 16,2-3 10-16,1 4-10 15,3-4 1-15,1 2-2 16,-1 2 2-16,4 2 4 15,3-3-4-15,-4 3 0 16,4-4-1-16,-4 4 6 16,1 0-4-16,-1 0 5 15,-4 0-7-15,5-2 6 0,-4 2 6 16,-2-4 6 0,2 4-17-16,-1 0 13 15,-1 0-13-15,2 0-1 16,0 0 1-16,-1 0-1 0,5 0 0 15,-4 0 0-15,1 0 0 16,-4 0 0-16,-1 0 1 16,-5 0-1-16,-4 0 1 15,-4 0 4-15,1 0-4 16,-1-2 0-16,-3-2 0 16,-4 4 6-16,-2-2 8 15,-8 2-3-15,-5-4-1 16,-8 4-1-16,-3 0 6 15,-2-2-1-15,1 2-1 16,-6-3-2-16,5 3 2 0,-5 0 4 16,0-4 0-1,0 4-1-15,0 0-5 0,0 0-1 16,-3 0 3 0,0 0-1-16,0 0 2 0,0 0-1 15,0 0-7-15,0 0-7 16,0 0-1-16,0 0-8 15,-3 0-45-15,-23 0-253 16,-4 13-782-16</inkml:trace>
  <inkml:trace contextRef="#ctx0" brushRef="#br0" timeOffset="-204056.12">2459 10536 901 0,'0'0'305'15,"0"0"-200"-15,0 0-31 0,0 0-1 16,0 0 20-16,0 0 10 16,0 0-28-16,0-6-5 15,0 6 1-15,0 0-18 16,0 0-6-16,0 0-1 16,0 0-6-16,0 0 2 15,0 0-10-15,0 0-10 16,0 0 0-16,0 0-4 15,0 0-17-15,0 0 9 16,11 0-2-16,1 0 6 0,5 0-3 16,3 0 3-16,-3 0 4 15,4 0 1-15,-1 0 1 16,3 0 0-16,0 0 4 16,4 0-8-16,-1 0 5 15,5 0-2-15,-2 0-4 16,1 0-3-16,1 0-11 15,-2 0 12-15,2 0-5 16,-4 0-1-16,-4 0-6 16,0 0-1-16,-3 0 9 15,4 0-2-15,2 0-6 16,-3 0 16-16,2 0-6 16,-2 0-3-16,4 0-8 0,-4 0 17 15,3 0 1-15,1 0-5 16,-3 0-6-16,0 0 2 15,2 0 0-15,0 0 2 16,5 0-4-16,2 0 8 16,-4 0-6-16,-1 0-9 15,-1 0 0-15,-1-3 1 16,-3 3 11-16,8 0-11 16,-1 0 1-16,4 0 4 15,-2-3-6-15,6 3 2 16,-6-3-1-16,2 3 7 15,-4-3-8-15,-6 3 6 16,0 0 0-16,-9 0-5 16,-1 0-1-16,0 0-1 15,-8 0 0-15,8 0-5 16,-1 0 1-16,7 0 5 0,6 0 2 16,5 0 5-16,2 0-6 15,4 3 5-15,6-3-6 16,1 0 0-16,-1 0 0 15,4 0 1-15,-1 0-1 16,-1 0 1-16,-6 0 1 16,-2 0-2-16,-7 0 0 15,-2 0 1-15,-2 0 0 16,3 0 0-16,9 0 0 16,5-3 9-16,7-3-10 15,4 3 1-15,-1-3-1 16,1 3 0-16,-1-3 0 0,1 3 5 15,-2 3-4 1,6-3-1-16,-1 0 1 0,-1 0-1 16,1 0 1-16,1 0 5 15,-2 0 0-15,-2-3 0 16,2 3 0-16,4-3-5 16,1 0 0-16,-1-3 11 15,4 3-12-15,-9 0 6 16,3 0-6-16,-9 0-1 15,-5 0 1-15,-7 3-1 16,-11 3 1-16,-6-3-1 16,-2 3 1-16,-8-3 1 15,0 3-1-15,1 0 1 0,1 0 0 16,5 0-1-16,9 0 0 16,8 0-1-1,7 0 0-15,2 0 0 16,4 0 0-16,-1 0 1 15,1 0 0-15</inkml:trace>
  <inkml:trace contextRef="#ctx0" brushRef="#br0" timeOffset="-203722.59">7632 10452 2712 0,'17'0'-32'0,"-3"0"23"15,-4 0 7-15,-7 0 2 16,4 0-1-16,-3 0 0 15,-4 0-1-15,0 0-20 16,0 0-62-16,0 3-20 16,-14 3 104-16,-3 0 11 15,0 0 1-15,4 0-6 16,-1 0-6-16,2 0-14 16,1 0-25-16,-1 0-2 15,-2 3-23-15,0-3-63 16,-10 3-63-16,4-3-149 0,0-6-393 15</inkml:trace>
  <inkml:trace contextRef="#ctx0" brushRef="#br0" timeOffset="-202401.46">6293 10419 1001 0,'0'0'290'0,"0"0"-195"0,0 0-26 16,0 0 13-16,0 0 1 15,0 0-4-15,0 0-13 16,12-6 2-16,-4 6 16 16,-2 0-18-16,8-3-8 15,6 3-12-15,7 0-12 16,2 0-17-16,11 0 0 15,4 0-15-15,5 0-1 0,9 0 5 16,2 0 0 0,1 0-5-16,2 0 6 15,-4 0-7-15,2 0 12 0,-1 0-11 16,-6 0 5-16,-4-6-5 16,-3 0 9-16,-4 0 0 15,0 3-10-15,-5 0 0 16,-9 0 1-16,2 3 0 15,-5-3 8-15,-2 0-9 16,-4 0 12-16,3 0 12 16,0 0-11-16,1 3 8 15,-1-3-3-15,0 3-1 16,0 0 0-16,5-3 2 0,-1 3-13 16,2 0 0-1,-1 0-6-15,-5 0 0 0,-3 0 1 16,-4 0 0-16,-2 0 0 15,0 0 1-15,-8 0-1 16,0 0 5-16,2 0 0 16,-8 0 1-16,3 0 3 15,-3 0 7-15,0 0 3 16,0 0-3-16,0 0-1 16,3 0 8-16,-3 0-3 15,0 0-5-15,0 0-3 16,0 0-5-16,0 0-8 15,3 0 1-15,-3 0-1 16,0 0 2-16,0 0 4 16,0 0-6-16,3 0 12 0,0 0 2 15,1 0-1 1,0 0-3-16,2 0 0 0,-3 0-9 16,4 0-1-16,0 0 6 15,-3 0-5-15,-1 0 0 16,-3 0 0-16,3 0 5 15,-3 0 3-15,0 0-2 16,0 0 4-16,0 0 2 16,0 0-7-16,0 0-6 15,0 0-6-15,0 0-17 16,-13 0-73-16,-18 0-135 16,-6 0-541-16</inkml:trace>
  <inkml:trace contextRef="#ctx0" brushRef="#br0" timeOffset="-189668.98">744 13378 1151 0,'0'0'184'0,"0"0"-118"16,0 0-22-16,0 0 26 16,0 0 61-16,-3-8 31 15,3 4-42-15,0 2-15 16,0 2-15-16,-3-3-31 15,0 3-11-15,0-4-8 16,3 2-4-16,-5-2 11 16,2-2-2-16,3 4 1 0,-3-7-3 15,3 3-17 1,0-4-2-16,0 1-13 0,0-3-10 16,0-3 10-16,0 1-9 15,11-5-2-15,4-2 6 16,13-2-5-16,-1-2-1 15,5 2 0-15,2 2 0 16,0 3 0-16,-10 10-2 16,-1 8-8-16,-11 0-6 15,2 37 1-15,-8 15 7 16,-6 13 2-16,0 5-14 16,-6-1-15-16,-20-4-12 15,-11-5 26-15,-4-8 14 16,1-8-13-16,-3-9 9 15,2-8 0-15,3-6-4 0,3-9-4 16,9-9 13 0,9-3 6-16,3 0-6 0,11 0-5 15,0 0-9-15,3-6-9 16,0 0 24-16,9 3 5 16,19 0 17-16,12 3 5 15,4 0 1-15,5 6 13 16,-2 15-17-16,-4 6-13 15,-6 3 0-15,1-3-5 16,-9 3-1-16,-6-6-3 16,1 0-71-16,-7-6-42 15,0-3-66-15,-8-3-113 16,-6-9-77-16</inkml:trace>
  <inkml:trace contextRef="#ctx0" brushRef="#br0" timeOffset="-188767.37">822 12870 751 0,'0'0'541'0,"0"0"-446"16,0 0-19-16,0 0 34 0,0 0 10 15,0 0 1-15,0 0-26 16,3-9-30-16,0 9-27 15,3-3-11-15,8 0-11 16,12 0-14-16,8 0 10 16,13 3 5-16,7 0 14 15,2 0 5-15,5 0-13 16,-4 0 1-16,-1 3-5 16,-2 24-4-1,-1 9 4-15,-10 17-3 16,-3 7 32-16,-9 9-29 0,-7 2-3 15,-12 4 15-15,-12-2-7 16,0-2 0-16,0 1-9 0,-17-3-7 16,-9-1 7-1,-7 1-14-15,-4-8 19 0,-3 4 6 16,-4-5 13-16,4-6-39 16,7-9 15-16,2-6-1 15,8-9 5-15,3-3 2 16,3-6-12-16,4-6 0 15,7-6 10-15,-2-1-2 16,2-7 2-16,3 4-1 16,0-5-8-16,3 0 5 0,0 0 2 15,0 0-7 1,0 0-2-16,0 0 0 0,0 0 1 16,0 0-8-1,0 0 7-15,0 0-7 0,0 0 0 16,0 0 0-16,0 0-1 15,0 0 1-15,0 0-1 16,0 0-10-16,0 0-21 16,0 0-26-16,0 0-25 15,-8 0-27-15,2 0-8 16,-5 0 4-16,-15-17-34 16,3 2-179-16,-7 0-547 0</inkml:trace>
  <inkml:trace contextRef="#ctx0" brushRef="#br0" timeOffset="-160720.14">2526 12981 608 0,'0'0'178'0,"0"0"-76"16,0 0-14-1,0 0 31-15,0 0-15 0,0-12 10 16,0 11-38-16,0 1-17 15,0-5-27-15,0 5-22 16,0 0-8-16,0 0 5 16,0 0 0-16,0 0 2 15,0 0 4-15,0 0 10 16,0 0 7-16,0 0-4 16,0 0-3-16,0 0 0 15,0 0 4-15,0 0-3 16,-4 0 1-16,4 0-9 15,0 0-8-15,0 0-8 0,0 0 2 16,0 0-2-16,0 0 1 16,0 18 6-16,0 9 3 15,0 4-4-15,0 6 1 16,0 1 0-16,0 1-6 16,0 3 0-16,0 4 5 15,0-5 1-15,0-1-7 16,0-1 0-16,0-1 1 15,0 2-1-15,0-5 1 16,0 2-1-16,0-6 2 16,0-3-2-16,0-1 0 15,0 0 2-15,0-1-2 16,0-4 1-16,0 4 0 0,0-5 0 16,0 0-1-1,0 0 1-15,0 0-1 0,0 0 0 16,0 3 0-16,0 3 0 15,0 0 0-15,0 0 1 16,0 3-1-16,0-3 0 16,0-3 0-16,0 3 0 15,0-6 0-15,4 3 0 16,-4-6 1-16,3 2-1 16,-3-10 1-16,4 2 0 15,-4-1-1-15,0-6 1 16,0 5-1-16,3-3 0 15,-3 3 0-15,3 6 0 16,-3-1 1-16,4 2-1 0,-4 0 7 16,3 3-7-16,0-7 0 15,-3 1 0 1,3-2 0-16,-3-1 0 16,5-1 0-16,-5-3 8 0,0 1-7 15,0-6 0-15,0-2-1 16,0 0-27-16,0 0-132 15,-14-10-350-15</inkml:trace>
  <inkml:trace contextRef="#ctx0" brushRef="#br0" timeOffset="-157670.83">2679 13087 523 0,'0'0'165'0,"0"0"-125"15,0 0-31-15,0 0-9 16,0 0 0-16,0 0-6 15,0 0 6-15,-53 0 27 16,47 0-7-16,1 0 74 16,5-4-9-16,-3 3-15 0,0-4 12 15,3 4-14-15,0 1-24 16,0 0-10-16,0-4 0 16,0 4 3-16,0 0 1 15,0 0 1-15,0 0-5 16,0 0-10-16,0 0 0 15,0 0-24-15,0 0 1 16,6 0 36-16,11 0-1 16,1 0 5-16,5 0-5 15,0 0-1-15,0 0-13 16,5 0-1-16,2 0 6 16,2 0-18-16,9 0 0 15,7 0 1-15,1 0-8 16,1 0 8-16,4 0 12 0,-4 0-8 15,4 0 1-15,-1 0 11 16,4 0 9-16,2 0-1 16,1 0-12-16,4 0-10 15,0 0 1-15,-1 0-3 16,-2 0-1-16,2 0-3 16,4 0 1-16,3 0 2 15,1 0-7-15,-1 0 16 16,2-2-9-16,0 2 1 15,-6 0-8-15,1-4 5 16,0 4-6-16,-4 0 7 16,4-4-7-16,0 4 0 0,-4-2 1 15,1 2-1-15,-1-4 9 16,-2 3-10-16,-5-4 1 16,1 4-1-16,-7-4 0 15,-2 4 0-15,-2-3 0 16,1 0 1-16,-4 4 5 15,7-1-5-15,-4 1-1 16,9-5-1-16,-3 5 0 16,6-1 1-16,-4 1 1 15,2 0-1-15,-2 0 0 16,-1 0 0-16,4-5 0 16,-1 5 0-16,1 0 5 15,4 0-5-15,-4 0 0 16,2 0-1-16,1 0 1 0,4 0 0 15,3 0 0 1,-1-1 0-16,1 1 0 0,1 0 1 16,-1-5 1-1,-4 2-2-15,1 1 0 0,-5-2 0 16,-2 3 1 0,-3 1-1-16,-4 0 0 0,-3 0 1 15,-1 0 0-15,1 0 7 16,-4 0-8-16,5-5 0 15,-1 4 0-15,2-4 1 16,5 4 5-16,-4-4-5 16,3 5 0-16,-2-3-1 15,-5 3 1-15,-2-2 0 16,-4 2-1-16,0 0 1 16,1-4-1-16,2 4 0 0,4 0 0 15,2 0 0-15,9 0 0 16,2 0 0-16,-1 0 0 15,5 0-1-15,-4 0 0 16,-3 0 1-16,-1 0 1 16,-5 0 1-16,-1 0-1 15,0 0-2-15,1 0 1 16,-2 0 0-16,1 0 0 16,4 0 0-16,-1 4 0 15,4-2 0-15,-2 1 0 16,-6 2 7-16,-2-5-7 0,-7 0 0 15,0 1-7 1,-2-1 16-16,0 0-9 0,3 0 0 16,7 0-1-16,4 0 1 15,6 0 0-15,1 0 0 16,9 0-2-16,-5 5 2 16,-1-5 1-16,-1 0-1 15,-4 0 1-15,-4 0-1 16,-2 0 1-16,-1 0-1 15,-1 0 0-15,6 0-1 16,2 1 0-16,2 4 1 16,5 0 0-16,-4-3 0 15,4 1-1-15,-7-3 1 16,-4 0-7-16,-2 5 7 0,-12-5 0 16,-5 0 1-1,-8 0-1-15,-6 0 0 0,-3 0 0 16,0 0 0-16,0 0 0 15,-4 0 0-15,-2 0 0 16,-2 0 1-16,-6 0-1 16,0 0 0-16,-3 0 7 15,0 0-7-15,0 0 0 16,0 0-1-16,0 0 1 16,5 0 9-16,-5 0-9 15,0 0 1-15,3 0 21 16,-3 0-4-16,0 0-3 15,0 0-2-15,0 0-1 16,0 0-6-16,0 0 1 16,0 0 1-16,0 0 3 15,0 0 3-15,0 0 3 0,0 0-17 16,0 0 2-16,0 0 8 16,0 0-4-16,0 0 0 15,0 0-6-15,0 0-19 16,0 0 18-16,0 0 1 15,0 0 4-15,0 0-3 16,0 1 4-16,0 11 10 16,0 2-8-16,0-3-6 15,0 1 0-15,0-1 9 16,0 3-9-16,0-1 5 16,0 7-6-16,0-5 15 15,0 2-7-15,0 1 10 0,0 3-3 16,0-2-14-16,0-2 6 15,0 5-7-15,0-1 1 16,0 6 6-16,0 3-6 16,0-1 0-16,0 2 0 15,0-2 1-15,0 2-1 16,0 0 14-16,0-3-15 16,0-2 0-16,0-4 4 15,0 0-4-15,0-1-1 16,0-4 0-16,3 3 1 0,0-2 4 15,0 6-4 1,3-3 0-16,-1 6-1 0,1 0 1 16,-3-3 0-16,3 3 0 15,-1-3 4-15,-2-3-4 16,0-3 0-16,0 0-1 16,-3-6 1-16,0-3 0 15,0 0 0-15,0 0 0 16,0 0 6-16,0 0-5 15,4 3-2-15,-4 0 1 16,3 3 0-16,0 0-2 16,-3 0 2-16,4 0 0 15,-4 2 2-15,3-7 4 16,-3 7 0-16,0-7 1 16,4 2-5-16,-4 8 5 0,0-3 7 15,0 0-1-15,0 9-13 16,0-4 13-16,0 0-4 15,0 3 0-15,0-4 8 16,0-3-6-16,0 3 0 16,0-6-5-16,0 2-5 15,0 1 7-15,0-3-8 16,3-3 0-16,3 3 2 16,-1-5-1-16,-2-1 0 15,0-1 1-15,0-2-1 16,-3-2 5-16,3-1 0 15,-3-1 2-15,0-2 2 16,0 6-10-16,3 0 6 16,-3 0-6-16,5 3 9 0,-2 3-7 15,0-3 4-15,-3 1-5 16,3-4 0 0,-3 3-1-16,0-1 1 0,0 2 7 15,0-1-8-15,0-1 1 16,0-2 0-16,0 1-1 15,0-1 0-15,0 0 0 16,0-4 0-16,0 2 0 16,0-4 0-16,0 2 2 15,0-2-1-15,0 0 5 16,0 0-5-16,0 0 5 16,0 0 5-16,0 0-4 15,0 0 3-15,0 0 4 0,0 0-4 16,0 0 5-16,0 0-6 15,0 0-7-15,0 0-1 16,0 0-1-16,0 0-18 16,-17-20-86-16,-9-5-180 15,-15-1-746-15</inkml:trace>
  <inkml:trace contextRef="#ctx0" brushRef="#br0" timeOffset="-155725.79">3254 12076 907 0,'0'0'299'0,"0"0"-173"15,0 0-13-15,0 0 15 16,0 0-14-16,0 0 3 16,0 0-15-16,0-14-12 15,0 14-19-15,0 0-3 16,0 0-11-16,0 0-18 15,0 0-36-15,0 0-3 16,0 14 0-16,0 13 4 16,0 9 5-16,0 1 3 15,0 1-5-15,0-1-7 16,0-10 7-16,0-4-7 0,0-8-1 16,0-5 1-1,0-4 3-15,0-6-2 0,0 3 4 16,0-3-5-16,0 0 0 15,0 0 1-15,0 0-1 16,0 0 1-16,0 0 6 16,0 0-1-16,0 0 3 15,0-5-9-15,0-18-28 16,0-6 11-16,0-8 10 16,0-1 5-16,0-5-17 15,0-1-1-15,0-4 6 16,0 2 0-16,3-2-10 15,8 5-13-15,6 3-3 0,-1-1 15 16,1 13-1 0,3 1 24-16,0 1-15 15,-3 8 8-15,3 8 9 16,-4-4 1-16,1 8 0 0,-3 3 0 16,0 3-1-16,1 0 1 15,-1 0 5-15,3 9 3 16,3 12 14-16,-4 6 5 15,4 9 5-15,-6 8-3 16,0-2-4-16,-8-2-1 16,0 1-16-16,-6-7-1 15,0-7-1-15,0-2-5 16,0-9-1-16,0-7 6 0,0-7-6 16,0 2 1-1,0-4 8-15,0 0 1 0,0 0 9 16,0-6-3-16,-3-19-8 15,-3-7-9-15,3-5-13 16,3-1-16 0,0-5 0-16,9 0 4 0,14 1-2 15,4 3 18-15,4 0-2 16,-2 6 11-16,2 6 0 16,-4 3 0-16,-1 6 0 15,-3 6 8-15,-3 6-7 16,1 3 0-16,-4 3-1 15,-5 0-7-15,2 21 7 16,3 18 14-16,-5 6 11 16,-1 6-10-16,-1 0-14 15,0-3 1-15,-3-6 9 0,-1-5-9 16,-1-6 10-16,-5-4-3 16,0-10-9-16,0 1 1 15,0-3-1-15,0-3-15 16,0 1-102-16,-8-7-268 15,-2-6-789-15</inkml:trace>
  <inkml:trace contextRef="#ctx0" brushRef="#br0" timeOffset="-154931.45">4271 12010 1326 0,'0'0'237'0,"0"0"-183"16,0 0-25-16,0 0 54 15,0 0 9-15,0 0 18 16,0 0-34-16,154 2-25 15,-125-4-2-15,-6-9-24 16,-2-9 1-16,-8 3-8 0,-3-8-10 16,-7 2-8-1,-3 0-52-15,0-3 4 0,0 10-1 16,-6-1 31 0,-14 13-18-16,-7 4-8 0,-7 0 25 15,-6 4 19-15,-4 24 10 16,1 4-2-16,4 7-2 15,8 4-5-15,14-1 0 16,11 1 7-16,6-5-8 16,0-1 0-16,26-11 6 15,15-1 9-15,5-7 1 16,11-7 50-16,4-7-47 16,-1-4 37-16,4 0-46 15,-5 0 1-15,-5-9-4 16,-7-7-6-16,-10-1-1 0,-5-2 6 15,-8 5-6 1,-4-1 0-16,-6-3-1 0,-5-1 1 16,-1-4-1-16,-2-6-12 15,-3 0-8-15,0-7-5 16,-3-3 25-16,0 1-9 16,0-4 10-16,0 4-1 15,0 2 1-15,-3 0 19 16,-3 6 5-16,0 0-15 15,-2 6-3-15,5 0 0 16,0 6 1-16,3 3 5 16,-3 9-5-16,3 3 30 0,-3 3-3 15,-2 0-34 1,-1 24-6-16,3 18 6 0,0 18 29 16,3 9-13-16,0 3-8 15,0 1-8-15,20-3 2 16,3-11-1-16,0-11-1 15,-3-5-11-15,-3-13-57 16,-1-12-76-16,-5-7-169 16,-8-11-348-16</inkml:trace>
  <inkml:trace contextRef="#ctx0" brushRef="#br0" timeOffset="-154760.22">4815 11850 1640 0,'0'0'238'0,"0"0"-126"0,0 0 55 15,0 0-44-15,224-63-66 16,-153 50-57-16,25-10-93 16,-15 5-262-16,-12 0-454 0</inkml:trace>
  <inkml:trace contextRef="#ctx0" brushRef="#br0" timeOffset="-154084.68">5634 11763 1497 0,'0'0'404'0,"0"0"-291"15,0 0-48-15,0 0 8 16,0 0 23-16,0 0-3 16,-203 182-30-16,166-134-25 15,6-6-13-15,12-7-10 16,8-8-15-16,11-6-3 16,0-5 1-16,0-11 1 15,6-5-21-15,15 0 9 16,10 0 13-16,-2-11 0 0,0-14-5 15,2 2-20-15,-7-4 7 16,-4 9 17-16,-11 5 0 16,-1 11-8-16,-5 2-30 15,-3 0-20-15,3 17 59 16,3 10 0-16,8 4 6 16,6-4-6-16,10 0-9 15,4-10-7-15,3-7-14 16,2-8-23-16,1-2 39 15,-3 0 14-15,1-23 24 16,-9-4-12-16,-3-10 7 16,-2-1 2-16,-7-8 11 15,-3-4-14-15,-8-3-12 0,-6 4-5 16,0-1 0 0,0 8 11-16,-17 6 28 15,-3 6-24-15,7 6-2 0,-1 6-7 16,8 3-6-16,3 9 5 15,3 3-6-15,0 3-12 16,0 0-8-16,0 24-2 16,0 15 22-16,3 8 18 15,11 7-3-15,-1 0-5 16,1 0-10-16,-5-5 9 16,5 0-8-16,-5-11-1 15,2-3-1-15,-5-12 0 16,0-4 1-16,2-5-1 15,-8-10-47-15,0-1-243 16,-11-3-1273-16</inkml:trace>
  <inkml:trace contextRef="#ctx0" brushRef="#br0" timeOffset="-152351.85">5978 11622 1026 0,'0'0'291'0,"0"0"-178"15,0 0-2-15,0 0 4 16,0 0-9-16,0 0-12 16,0 0-30-16,17-6-15 15,0 6 37-15,10 0 38 16,10 6-27-16,6 3-14 15,7 0-36-15,3 0-15 16,1 0-12-16,-5 0 6 16,-5 6-25-16,-7 3-1 0,-8 3-13 15,-11 6 13-15,-5 0 1 16,-13 0 5-16,0 0 0 16,0 4 5-16,-6-4-4 15,-22 4 0-15,-4-4-1 16,-5-4 3-16,-1 2 0 15,3-6-7-15,-2-3-1 16,2-1 0-16,9-3 1 16,3-5-1-16,6-1 0 15,7-4-1-15,0-2 1 16,3 4-1-16,4-4 7 16,0 0-7-16,3 0-1 15,0 0-6-15,0 2-17 16,0-2-64-16,0 0-172 15,3 0-321-15,14 0-495 0</inkml:trace>
  <inkml:trace contextRef="#ctx0" brushRef="#br0" timeOffset="-151619.45">7001 11796 1167 0,'0'0'270'0,"0"0"-156"16,0 0 1-16,0 0 48 15,0 0-32-15,0 0-14 16,0 0-55-16,-46-21-40 15,18 21-5-15,-8 20-6 16,-1 13-1-16,0 9-9 16,10 2 4-16,10 0-5 15,8-3 0-15,9-8 0 16,0-10-1-16,0-4-6 16,3-13-2-16,10-6 5 15,7 0 4-15,3-10 41 16,5-17-19-16,1-4-13 15,-5-2-2-15,-1 1 2 16,-9 3 2-16,0 8-11 16,-8 7 0-16,-3 8 0 0,0 6-15 15,0 0-44-15,5 15 58 16,1 13 1-16,8 4 0 16,0 1 0-16,7-8-12 15,-4-3 4-15,3-15 6 16,0-7-26-16,4 0 27 15,-1 0 1-15,2-27-2 16,1-7 2-16,-5-9-1 16,-1-1 0-16,-6-12 1 15,-8-4 1-15,-4-3 12 0,-5-3-12 16,0 0 9 0,0 9 23-16,-5 12 21 0,-1 12 1 15,0 10-16-15,6 13 4 16,-3 7-5-16,3 3-38 15,0 0-3-15,-3 21-18 16,3 21 21-16,0 12 23 16,0 12-10-16,0 9 2 15,0 3-9-15,12 0 6 16,2-3-12-16,-5-5-7 16,-1-12-43-16,-2-14-81 15,-6-17-148-15,0-14-211 16,0-13-550-16</inkml:trace>
  <inkml:trace contextRef="#ctx0" brushRef="#br0" timeOffset="-151468.6">7121 11760 1487 0,'0'0'294'15,"0"0"-223"-15,0 0-25 16,0 0-4-16,207-27-42 15,-143 18-89-15,-14 0-271 0</inkml:trace>
  <inkml:trace contextRef="#ctx0" brushRef="#br0" timeOffset="-151104.22">7817 11790 1551 0,'0'0'314'0,"0"0"-132"16,0 0 27-16,0 0-42 15,0 0-66-15,-174 172-34 16,131-127-19-16,6-3-24 16,10-11-12-16,13-10-11 15,11-10-1-15,3-1-5 16,0-10-7-16,6 0 4 15,21 0 7-15,7 0 1 0,3-15 0 16,-1-3-2 0,-2 5-7-16,-8 7 9 0,-3 6-6 15,-2 0-18-15,-1 0 17 16,0 15 1-16,3 7 6 16,-3-1-11-16,4 0-21 15,2-10-26-15,14-7-122 16,-3-4-191-16,-2 0-189 0</inkml:trace>
  <inkml:trace contextRef="#ctx0" brushRef="#br0" timeOffset="-149953.95">9187 11688 880 0,'0'0'513'0,"0"0"-427"15,0 0-9-15,0 0 39 16,0 0-5-16,0 0-14 15,0 0-37-15,-161 57-18 16,138-27-3-16,0 6-5 0,9-3-10 16,4 5-11-1,7-6-5-15,3-1 2 0,0-8-9 16,0-2-1-16,0-5-6 16,13-9-1-16,1 1 6 15,3-8-8-15,3 0 9 16,3-4 29-16,0-19 9 15,4-12-8-15,-1-3-22 16,-3-11 1-16,5-5-9 16,-5-6 1-16,1-6 0 15,-4 3 0-15,3 3 0 16,-6 3 12-16,3 12-12 16,-4 6 14-16,-2 7 18 0,0 11-14 15,-5 8-1 1,-3 10-14-16,2 3-4 0,1 0-41 15,2 27 41 1,5 15 1-16,-2 12 20 0,3 12 13 16,0 9-24-16,-8 3 14 15,2 9-12-15,-5 9-11 16,-3 6 9-16,-3 8-10 16,0-2-41-16,0-10-2 15,0-15 6-15,0-23-37 16,0-21 40-16,0-23 23 15,0-8 11-15,0-8 0 16,0-3 0-16,0-24 0 16,0-6 0-16,0-6-34 15,-6-2 19-15,-14 9 15 0,-3 5 6 16,2 9 21 0,7 9 21-16,5-1 25 15,1 8-7-15,8-2-7 16,0 2-59-16,0-5-14 0,21-1 6 15,13-7 8-15,26-10-83 16,-10 5-134-16,-7 1-281 0</inkml:trace>
  <inkml:trace contextRef="#ctx0" brushRef="#br0" timeOffset="-149674.39">10110 11619 1418 0,'0'0'498'15,"0"0"-446"-15,0 0 21 16,0 0 70-16,0 0-9 15,6 210-39-15,-6-141-49 16,6-5-33-16,0-10-13 16,5-8-7-16,-5-17-121 15,2-8-151-15,-8-17-324 0</inkml:trace>
  <inkml:trace contextRef="#ctx0" brushRef="#br0" timeOffset="-149287.42">9989 11523 18 0,'0'0'1687'16,"0"0"-1444"-16,0 0-179 15,0 0 48-15,0 0-3 16,0 0-16-16,184-3-13 15,-128 27-22-15,5 3-11 16,-1 6-9-16,-4 6-3 0,-5 0-18 16,-11 3 6-16,-7 2 1 15,-13 4-22-15,-9-2 5 16,-11 6 1-16,0-4-7 16,-11-5 0-16,-18-5 10 15,-9-7-4-15,-2-8-5 16,-6-2 9-16,2-5-2 15,1-11-3-15,6-1-6 16,4-4 0-16,5 0-31 16,13 0-45-16,10-15-112 15,5-18-78-15,20 6-319 0,14-4-587 16</inkml:trace>
  <inkml:trace contextRef="#ctx0" brushRef="#br0" timeOffset="-148666.75">10952 11748 1505 0,'0'0'281'15,"0"0"-171"-15,0 0 13 16,0 0-1-16,0 0-28 15,0 0-35-15,-177 135-23 16,163-104-9-16,14-10-16 0,0-4-11 16,0-3-7-16,14-12 3 15,12-2 4-15,7 0 1 16,4-2 8-16,0-23-9 16,-1-6-12-16,-5 3 12 15,-5-4 6-15,-9 10-5 16,-3 5 4-16,-8 11-5 15,-6 6-29-15,4 0-13 16,-4 23 42-16,3 4 1 16,3 1-1-16,5-3-11 15,3-8-3-15,-2-5 0 16,2-8-5-16,3-4-12 16,3 0 31-16,3-10 18 15,-2-13 1-15,2-8-18 0,-3-3 6 16,0-8 2-16,-7-5-8 15,-3-4 0-15,-6-3-1 16,-4 3 0-16,0 3 8 16,0 6 15-16,-11 9 17 15,-2 6 6-15,2 9 6 16,2 6-18-16,6 6-13 16,-2 6-15-16,2 0-6 15,0 21-6-15,0 18 6 16,3 12 0-16,0 12 1 15,0 3 8-15,23 6-8 0,-3-1 7 16,4-4-8 0,-7-4-1-16,-5-9-120 15,2-7-103-15,-3-18-295 0,-8-16-796 16</inkml:trace>
  <inkml:trace contextRef="#ctx0" brushRef="#br0" timeOffset="-148479.36">11299 11646 1707 0,'0'0'250'0,"0"0"-141"0,0 0 60 16,0 0-55-16,180 0-114 15,-123 0-3-15,24-6-152 16,-15 0-352-16,-8 3-288 15</inkml:trace>
  <inkml:trace contextRef="#ctx0" brushRef="#br0" timeOffset="-148119.95">11921 11601 1094 0,'0'0'225'0,"0"0"-122"15,0 0 77-15,0 0 68 16,0 0-48-16,0 0-74 16,-197 141-24-16,156-96-22 0,12 3-17 15,9-7-35-15,9-9-5 16,8-9-11-16,3-3-11 16,0-13 5-16,6-3-6 15,11-4 0-15,6 0 39 16,4-11-24-16,1-15 10 15,-2-2-3-15,-3 2-7 16,-3 4-4-16,-6 5 3 16,-4 13 9-16,-4 4-23 15,5 0-12-15,-2 10 4 16,11 22 8-16,3 6 20 16,8 5-13-16,2 1-7 15,24-2-28-15,-10-9-131 16,-4-14-411-16</inkml:trace>
  <inkml:trace contextRef="#ctx0" brushRef="#br0" timeOffset="-145379.05">3939 13062 713 0,'0'0'301'0,"0"0"-145"15,0 0-4-15,0 0-14 16,0 0 10-16,0 0 10 16,0 0-22-16,4-6-22 15,-4 5-7-15,0-4-5 16,0 5-5-16,0-1-15 15,0 1-15-15,0 0-18 0,0 0-24 16,0 0-10 0,0 0-14-16,0 0-1 0,0 7-6 15,0 24 6-15,-4 14 2 16,1 10 5-16,3 7-6 16,0 5 0-16,0 1 1 15,3-1-1-15,8-2 0 16,2 3 1-16,-2-2-1 15,-2-3 0-15,-3-3 0 16,5-3-1-16,-8-3 2 16,3 3-2-16,-1-6 1 15,1 2 0-15,-3-10 0 16,0-4-1-16,0-7 1 16,0-5-1-16,2-11 0 15,-5-4 0-15,0-2 1 0,3-6-1 16,-3-3 0-1,0 4 0-15,3 0 0 0,-3-3 1 16,3 6-1-16,-3-6 1 16,0 4-1-16,0-1-1 15,3 5 1-15,1 0-1 16,0-3 1-16,-4 3 0 16,3-4 1-16,0 0-1 15,-3-3 0-15,4-1 0 16,-1 2 1-16,-3 0-1 15,3 2 0-15,-3-4 1 16,0 5 0-16,3-5-1 0,-3-2 2 16,0 0-2-1,0 0 1-15,0 0 0 0,4 0 1 16,-4 0-2 0,0 0-54-16,7-9-147 0,-4-18-356 15,0-6-1044-15</inkml:trace>
  <inkml:trace contextRef="#ctx0" brushRef="#br0" timeOffset="-144351.05">5426 13187 377 0,'0'0'336'0,"0"0"-176"0,0 0-44 16,0 0 63-16,0 0-54 15,0 0-34-15,0 0-27 16,14-77 13-16,-14 70 17 16,0 3-3-16,0-2 15 15,0 2-18-15,0 2-23 16,0-2 5-16,0 4-4 16,0 0 6-16,0 0-4 15,0-1-6-15,0 1-7 16,0 0-12-16,0 0-6 15,0 0 0-15,0 0-6 16,0 0-8-16,0 0-13 16,0 0-10-16,0 1-5 15,0 34 5-15,0 11 19 16,0 16 8-16,0 7 0 0,0 0-20 16,6 3 13-16,2 1-19 15,-2-2 7-15,1 5-2 16,-4 2-5-16,1-6 0 15,-4 0-1-15,0-12 1 16,0-12 0-16,0-12 5 16,0-12-4-16,0-6 4 15,0-4-5-15,0-7 1 16,3-1-2-16,0 3 1 16,1-3 0-16,-1 3 5 15,-3-3-6-15,3 5 1 16,1-10 0-16,-4 5 5 15,4 2-3-15,-4-7-2 16,0-1 17-16,0 5-5 16,0-5-8-16,3 0-4 0,-3 0 7 15,0 0 0-15,0 0-7 16,0 0 15-16,0 0-14 16,3 0 7-16,-3 0 3 15,0 0-12-15,0 0-6 16,0-11-61-16,0-11-112 15,0-7-652-15</inkml:trace>
  <inkml:trace contextRef="#ctx0" brushRef="#br0" timeOffset="-143421.04">6843 13055 692 0,'0'0'293'15,"0"0"-158"-15,0 0-21 16,0 0-11-16,0 0-14 16,0 0 6-16,0 0 22 15,8 7 21-15,-5 18 26 16,3 8-44-16,5 6-21 15,-2 3-18-15,2 0-11 16,-1 4 1-16,-4-1-24 16,5 3-10-16,-8 0-4 15,3 4-12-15,-3 2-3 0,2 1 10 16,-2 5-12-16,0-1-4 16,0-2-3-16,0-3-1 15,0-3-8-15,5-3 1 16,-5-6 0-16,0 0 7 15,3-6-7-15,-3-4 7 16,2-5-7-16,-2-6 0 16,-3-4 3-16,3-1-3 15,-3-9-1-15,0-1 0 16,0 2-1-16,0-7 0 0,0 4 1 16,0-5 5-1,0 1-4-15,3-1-2 0,-3 0 2 16,0 0-1-16,0 0 0 15,0 0 15-15,0 0-14 16,0 0 0-16,0 0-1 16,0-1-18-16,0-42-71 15,0 0-264-15,-3-5-545 0</inkml:trace>
  <inkml:trace contextRef="#ctx0" brushRef="#br0" timeOffset="-142504.08">8335 12995 434 0,'0'0'606'0,"0"0"-405"0,0 0-92 15,0 0 15-15,0 0 25 16,0 0-8-16,0 0-14 15,3-10-19-15,-3 10 1 16,0 0 5-16,0 0-22 16,0 0-27-16,0 29-4 15,0 19 19-15,0 16-22 16,0 11-14-16,0 6-8 16,0 7-6-16,0-1-8 0,0-1-13 15,0 3 9 1,0-2-9-16,0-3-8 0,3-3 7 15,0-6-2 1,0-3-5-16,5-9 13 0,-2-3 6 16,0-7-8-16,2-9 14 15,-2-7-16-15,-3-11-1 16,0-10-7-16,-3-5 8 16,5-5-1-16,-5-6 7 15,0 4-1-15,0-4-3 16,0 0-10-16,0 0 4 15,0 0 7-15,0 0-13 16,0 2 1-16,0-2 2 16,3 0-3-16,-3 0 0 15,0 0 0-15,3 0-1 16,-3 0-9-16,3 0-57 16,3-23-56-16,-2-14-191 0,-4-5-853 15</inkml:trace>
  <inkml:trace contextRef="#ctx0" brushRef="#br0" timeOffset="-141336.42">9474 13083 134 0,'0'0'736'0,"0"0"-580"16,0 0-9-16,0 0 1 15,0 0 7-15,0 0 10 16,0 0-18-16,0-13-14 15,0 13 2-15,0-4-7 16,0 4-11-16,0 0-25 0,0 0-11 16,0 0-23-16,0 0-7 15,0 0-4-15,0 0 0 16,0-4-18-16,0 4 7 16,0 0-7-16,0 0-12 15,0 0 1-15,0 0-1 16,0 0-5-16,0 0-3 15,0 0-8-15,0 0 8 16,0 0-8-16,0 4 0 16,0 17 14-16,6 6-6 15,-3 4 4-15,5 2-7 16,-2 5 3-16,-3-1-3 16,5 1 3-16,-5 1-7 15,0 1 5-15,1 2 5 0,-4-1-12 16,0 7 0-16,0 4 10 15,0 6-10-15,0 3 0 16,0 4 5-16,0-2-3 16,0 0-2-16,0-3 0 15,3-3 0-15,3-3 4 16,2-3-4-16,-2-3-1 16,0 0 1-16,-1-5 0 15,-2-5 0-15,0-3 1 16,-3-8 0-16,3-4 5 15,-3 2-5-15,3-8-1 16,-3 1 0-16,0-5 0 0,3-5 0 16,-3-2 0-16,0 1 2 15,3-5-2-15,-3-2 6 16,0 4 2-16,0-4-8 16,5 0 2-16,-5 0 4 15,0 0 3-15,0 0-3 16,0 0-5-16,0 0 0 15,0 0 5-15,0 0-6 16,0 2 0-16,0-2 1 16,0 4-1-16,0-4 0 15,0 2 1-15,0 2 8 16,0-2 3-16,0 1-5 16,0 1-6-16,0-2 7 0,0-2-8 15,0 4 1 1,0-4 0-16,0 0-1 0,0 0-30 15,0 0-52-15,0 0-121 16,0-6-497-16</inkml:trace>
  <inkml:trace contextRef="#ctx0" brushRef="#br0" timeOffset="-123835.4">2713 14576 692 0,'0'0'296'0,"0"0"-167"16,0 0-3-16,0 0 7 0,0 0 7 15,0 0 30-15,0-12-37 16,0 9-6-16,0 3-2 16,0-4-22-16,0 4-35 15,0 0-9-15,0 0-16 16,0 0-17-16,0 0-26 15,0 0-1-15,0 0-33 16,-3 19 25-16,-5 14 9 16,2 11 15-16,0 12-15 15,3 4 4-15,0 0-5 16,3 0 2-16,0-3-2 16,0-6 2-16,0-6 4 15,0-6-4-15,0-12 7 0,0-9-8 16,0-6 2-1,0-9-2-15,0 0-11 0,0-3 5 16,0 0 5-16,0 0-7 16,6 0-1-16,3 0 9 15,8 0 9-15,3 0-8 16,4-9 5-16,2-3-5 16,5 0 7-16,-2 0-8 15,2-3-1-15,-4 0-8 16,2 0-56-16,2 0-59 15,2-6-48-15,-7 3-84 16,-9 0-281-16</inkml:trace>
  <inkml:trace contextRef="#ctx0" brushRef="#br0" timeOffset="-123309.49">3217 14667 780 0,'0'0'107'0,"0"0"-39"0,0 0-12 15,0 0 48-15,0 0-14 16,0 0-11-16,0 0-8 16,-113 96-17-16,93-63-25 15,7 0-7-15,5-3-22 16,5-3-1-16,3-6 1 15,0 0 0-15,0-6 9 16,11-3-2-16,5-3-5 16,-2-9-2-16,3 0 9 15,3 0 17-15,0 0 20 0,0-12 8 16,0-9-6-16,-1-3-1 16,-2 0 4-16,-3 0-19 15,-8 0-3-15,0 3-10 16,-6 3-7-16,0 6-2 15,0 3-10-15,0 3-14 16,-15 1-64-16,-22 5-28 16,7 0-94-16,-1 0-165 0</inkml:trace>
  <inkml:trace contextRef="#ctx0" brushRef="#br0" timeOffset="-122886.31">3636 14578 1227 0,'0'0'242'15,"0"0"-101"-15,0 0 22 16,0 0-21-16,0 0-46 16,0 0-61-16,0 0-34 15,-11 0-1-15,-8 21 22 16,-9 10-3-16,-1 7-7 16,5 3-12-16,1-2 9 0,9-3-9 15,8-6 0-15,3-6-10 16,3-6-2-16,0-3 11 15,0-8 0-15,0 1 1 16,20-5 0-16,6-3 14 16,7 0 14-16,7 0 4 15,4-18-11-15,2-2-5 16,-2-1-16-16,7-12 0 16,-16 6-213-16,-10 0-532 0</inkml:trace>
  <inkml:trace contextRef="#ctx0" brushRef="#br0" timeOffset="-120852.37">4758 14524 1205 0,'0'0'209'0,"0"0"-134"15,0 0-22-15,0 0-2 16,0 0-35-16,0 0 24 15,0 0 20-15,-33 94 4 16,19-49-15-16,1-3-13 16,3-5-23-16,1-4-13 15,1-6 13-15,5-6-6 16,-3-6-2-16,3-3-5 16,-2-6-1-16,5 0 1 15,0-6 1-15,0 0 0 0,0 0 0 16,0 0-1-1,0 0 0-15,0-21-20 0,0-12-2 16,0-11 21-16,0-4 1 16,0-1 6-16,14 0-5 15,-3 3 10-15,1 8-10 16,-1 5 9-16,-5 6 0 16,1 6 9-16,-4 6 15 15,1-1-5-15,-1 8-11 16,-3 1-8-16,0 5-1 15,4 2-9-15,2 0-13 16,0 11 9-16,11 20 4 16,3 8 19-16,3 5 7 0,5 8-14 15,-1-8-12 1,-4 2 0-16,3-9 9 0,-6-3-9 16,-3-2 0-16,-7-10-1 15,-7 4-22-15,-3-5-132 16,0-6-92-16,0-3-139 15,-16-6-597-15</inkml:trace>
  <inkml:trace contextRef="#ctx0" brushRef="#br0" timeOffset="-120672.61">4732 14796 18 0,'0'0'1036'16,"0"0"-852"-16,0 0-129 0,0 0 33 15,0 0-4 1,0 0-17-16,0 0-35 0,147-42-22 16,-101 36-10-1,18-6-71-15,-14 4-225 0,-7-4-807 0</inkml:trace>
  <inkml:trace contextRef="#ctx0" brushRef="#br0" timeOffset="-120035.45">5263 14626 848 0,'0'0'297'15,"0"0"-197"-15,0 0-32 0,0 0 3 16,0 0-23 0,0 0-14-16,0 0 18 0,-127 74 3 15,116-59-26-15,8-3-13 16,0-7 22-16,3-1-38 15,0-4-5-15,0 0 5 16,0 0 0-16,0 0 0 16,0 0 9-16,11 0 7 15,8 7-3-15,5 13-4 16,3 13 0-16,5 15 16 16,3 15 4-16,-6 12-13 15,-1 6-10-15,-13 0-6 16,-7-9-5-16,-8-9 5 15,0-10-8-15,0-19 16 0,-20-9-8 16,-3-15 6 0,-1-10 12-16,0 0-18 0,0-25 1 15,4-13 17-15,8-11-2 16,4-6-16-16,8-3-16 16,0-1-14-16,11 5 18 15,15 6-9-15,5 3 21 16,-1 6 0-16,-4 6 6 15,-3 6-12-15,-2 0 5 16,-4 6-22-16,-7 1-11 16,-6 7 12-16,-4-1 21 15,0 7 0-15,0 2 1 16,0 5-13-16,-11 0-20 0,-6 0 17 16,-7 17 10-16,4 13 6 15,0 6 5-15,11 0-5 16,9 3-25-16,0-6 24 15,0-3 0-15,23-9-9 16,3-6 10-16,2-6-2 16,-1-6-5-16,2-3 7 15,8 0-22-15,-7-15-62 16,-7-6-251-16</inkml:trace>
  <inkml:trace contextRef="#ctx0" brushRef="#br0" timeOffset="-118077.84">5600 14973 90 0,'0'0'927'0,"0"0"-733"15,0 0-112-15,0 0 11 16,0 0-12-16,0 0-1 16,0 0 2-16,48-42-12 15,-42 33-9-15,0-3-4 16,5 3 1-16,-5-3-18 16,1 0-28-16,0 3-1 15,-4-3-5-15,1 0-6 16,-1-2 1-16,-3 8 0 0,0 2-1 15,0 4 0 1,0 0-25-16,-21 0-35 0,1 0 34 16,-6 9 19-16,3 9 7 15,3 6 0-15,2 0 7 16,12 0-7-16,6-3-11 16,0 0 11-16,3-3 2 15,24-3 8-15,7-3-4 16,3-6 4-16,6-6-3 15,4 0-7-15,17 0-26 16,-15-15-154-16,-9-3-364 0</inkml:trace>
  <inkml:trace contextRef="#ctx0" brushRef="#br0" timeOffset="-114733.58">6215 14474 671 0,'0'0'186'0,"0"0"-101"16,0 0 125-16,0 0-50 15,0 0-26-15,0 0 7 16,0 0-7-16,-9-13-13 16,9 13-18-16,0-2-25 15,0-2 3-15,0 2-16 16,0 2-25-16,-3 0-7 15,3 0-19-15,0 0-14 16,0 0-10-16,0 11-5 16,0 16 14-16,0 10 1 15,0-4 0-15,0 3 0 0,3-9 6 16,3-4-4 0,-3-3-2-16,0-7 1 0,-3-4-1 15,4-3 1-15,-4-1-1 16,0-4 6-16,0 7-6 15,0-2 1-15,0-5 0 16,0 5-1-16,0-1 0 16,0-4 2-16,0-1-2 15,4 0 0-15,-4 4 0 16,0-4-6-16,0 0 6 16,0 0 0-16,0 0-1 15,0 4-6-15,0-2 6 16,0 2-5-16,0-4 0 0,0 1-4 15,0-1 9 1,0 0 1-16,0 0 0 0,0 0 0 16,0 0 7-16,0 0-5 15,0 0 5-15,3 0-5 16,-3 0 8-16,0 0 0 16,0 0 1-16,0-1-4 15,0-14-7-15,0-1-6 16,0-6 6-16,0 5 0 15,-3 2 0-15,-5-1-1 16,5 9-5-16,0-3-6 16,3 0 5-16,-3 1-20 15,3 1 18-15,0 2 9 16,0-1-1-16,0 1 0 0,0 4-1 16,0 2 2-16,0 0-1 15,0 0 1-15,0 0-1 16,0 0-5-16,0 0 6 15,0 0-2-15,0-4 2 16,0 4 2-16,0 0-1 16,0-2-1-16,0-2 0 15,0 2-7-15,0-5-8 16,0 5 14-16,0-4-7 16,0 0 0-16,0-1-6 15,0 5 13-15,0-4 0 16,0 2-8-16,0-2-3 15,0 4 12-15,0-1-16 16,0-1-2-16,0 2 2 16,0-2 5-16,0-2-3 0,0 4 12 15,0-2-4-15,0 2 5 16,0-5 1-16,0 5 0 16,0 2 1-16,0-4 0 15,0 4-1-15,0 0-9 16,0 0 0-16,0 0-8 15,0-2 5-15,0 2-1 16,0-4 7-16,0 2-3 16,3-2-12-16,-3 4-31 15,3 0-5-15,-3 0-6 16,0 0 13-16,0 0 6 16,0 0-21-16,3 0-1 15,-3 0 10-15,0 0-10 0,4 0-35 16,0 0-121-16,-1 0-463 15</inkml:trace>
  <inkml:trace contextRef="#ctx0" brushRef="#br0" timeOffset="-108453.36">6339 14305 773 0,'0'0'293'16,"0"0"-148"-16,0 0-29 16,0 0 7-16,0 0-65 15,0 0-1-15,-107 34-2 16,90-14-4-16,5 7-20 15,1-2-21-15,11-2-9 16,0 2-1-16,0-8-9 16,0 2 9-16,14-1 5 15,9-3-4-15,7-7 4 16,4 1-4-16,1-5 10 0,6-2-11 16,-4-2 10-16,3 0-10 15,-7 4-2-15,-5-2 2 16,-8 5 0-1,-8-1 0-15,-4 2 0 0,-8 5 0 16,0 1 7-16,-17 7 31 16,-17 4 0-16,-9 4 4 15,-4 2 1-15,-6-4-11 16,-4 4 6-16,3-9-13 16,4 1 11-16,4-7-3 15,8 1-7-15,12-8-4 16,6-3-6-16,11-6-16 15,9 0-7-15,0 0-82 0,3 0-164 16,17-11-258-16</inkml:trace>
  <inkml:trace contextRef="#ctx0" brushRef="#br0" timeOffset="-107876.02">6666 14522 1209 0,'0'0'288'0,"0"0"-141"16,0 0-27-1,0 0-27-15,0 0-56 0,0 0 4 16,0 0 40-16,0 87-20 16,0-45-49-16,4-5-2 15,-1-9-3-15,4-6-7 16,-3-5 1-16,-1-8-1 16,0-4 1-16,4-5-1 15,-3 0-2-15,5 0-15 16,5-27-14-16,-2-6-5 0,5-2 6 15,0 1 10 1,0 8 9-16,-4 11 3 0,1 13-1 16,0 2-12-16,-2 17-2 15,5 20 17-15,3 7-1 16,4-1-40-16,-1-6-51 16,8-15 66-16,-5-5 20 15,1-14 6-15,-4-3 6 16,-3-6 6-16,-3-24 22 15,-5-8 51-15,-1-5-5 16,-5-6-3-16,-6-3-10 16,0 2-1-16,0 2 2 15,0 2-36-15,-17 13-8 16,-1 10-18-16,-7 17-23 16,-1 6-20-16,-12 12-55 0,12 21-68 15,3-3-179-15</inkml:trace>
  <inkml:trace contextRef="#ctx0" brushRef="#br0" timeOffset="-105651.48">3098 15466 795 0,'0'0'260'0,"0"0"-139"16,0 0-25-16,0 0 1 16,0 0 3-16,0 0 9 15,0 0 6-15,3-9-8 16,-3 7-5-16,0 2-9 15,0 0-9-15,0 0-19 0,0 0-19 16,0 0-17 0,0 0-29-16,0 11-7 0,0 22 7 15,-7 9 1-15,-10 7 0 16,-3 2 0-16,0 3 7 16,-6-4-7-16,-1 4 1 15,-7 0-2-15,0-1-5 16,-5-5 4-16,-1 0-16 15,-6 0 6-15,-2 0 11 16,4-3-1-16,1-3-5 16,7-9 6-16,5-6 10 15,8-6-2-15,6-6-8 16,4-3 1-16,6-3 4 0,0-3-4 16,4 0-1-1,3-6 2-15,-3 3-1 0,3-3 1 16,0 0 8-16,0 0-3 15,0 0-1-15,0 0 2 16,0 0-1-16,0 0-7 16,0 0 0-16,0 0-1 15,0 0-46-15,-3 0-68 16,-5 0-151-16,2 0-260 0</inkml:trace>
  <inkml:trace contextRef="#ctx0" brushRef="#br0" timeOffset="-104704.25">2442 15936 658 0,'0'0'184'16,"0"0"-129"-16,0 0-17 16,0 0 25-16,0 0-3 15,0 0 37-15,-23 186-21 16,10-141-28-16,-4 0-15 15,-3-6-2-15,3 0-5 16,-3-6-6-16,-4-1-4 16,4-4-15-16,0-1 8 15,3-1-8-15,2-5 5 0,4-8-5 16,5-4-1-16,6-3 1 16,0-1 0-16,0-5 0 15,0 0 6-15,0 0 4 16,6 0 10-16,14-5-7 15,3-2-1-15,4-7-2 16,4 2-1-16,1 3-2 16,2 3-2-16,6-1-6 15,1 1 1-15,2 1 0 16,7 2 9-16,-1 2-9 16,6 1 7-16,-3-5-7 0,0-1 1 15,-6 0 4 1,-6 0 0-16,-10 2-5 0,-10-2 6 15,-6 0 0-15,-8-2 24 16,-3-1 50-16,-3-1-2 16,0-10-19-16,0-1-23 15,0 0-11-15,-9 0-10 16,-11-3-5-16,0 3-10 16,-7 3-2-16,-1 0 1 15,2 3-1 1,-7-3-14-16,2 3 14 0,-1 0-6 15,-2 0 0-15,1 0-17 16,2 3 24-16,5 0-5 16,3 3 5-16,2 0 0 0,4 0 0 15,0 3 6 1,8-3-5-16,-2 0 6 0,8 3-1 16,0 3-5-16,0-2-1 15,3 5-1-15,0 0 0 16,0 0-5-16,0 0-1 15,0 0-56-15,0 0-93 16,6 0-74-16,2 8-717 0</inkml:trace>
  <inkml:trace contextRef="#ctx0" brushRef="#br0" timeOffset="-102835.83">1195 17463 1119 0,'0'0'233'0,"0"0"-86"16,0 0 5-16,0 0-14 16,0 0-32-16,0 0-44 15,0 0-33-15,27 17-15 16,-16 20 50-16,-2 14 34 15,5 11-44-15,-3-6-6 16,-2-2-20-16,-3-12-17 16,-3-5-5-16,-3-14 0 15,5-8-6-15,-5-2 1 16,0-11 0-16,0-2 0 16,0 0 9-16,0 0-4 15,0 0 0-15,0 0 8 0,0-9-14 16,0-24-38-16,0-9-4 15,0-8 14-15,0-10-4 16,0 2-8-16,9 0-10 16,11 7 11-16,0 9 17 15,1 6 15-15,2 6 6 16,-3 6-5-16,3 6 6 16,-3 6-2-16,1 6-12 15,2 6 13-15,-3 0-15 16,6 24 4-16,1 18 12 15,1 9 0-15,-2 3 0 16,-3 3 0-16,-6-8 0 16,-4-6 2-16,-6-11-2 0,-3-10 0 15,-4-11-8-15,0-5 8 16,0-6 13-16,0 0 31 16,-14 0-10-16,-3-17-15 15,1-16-7-15,2-9-11 16,5-11-1-16,9-1-11 15,0 3-11-15,0 6-23 16,12 12 43-16,5 12 2 16,3 12-1-16,1 9 0 15,-1 0-15-15,3 18 16 16,3 15 10-16,1 9-4 16,-4 0 0-16,2 3-6 0,-7-6 7 15,-4-8-7-15,-3-4-8 16,-5-6-42-16,-6-9-111 15,0-7-150-15,0-5-490 16</inkml:trace>
  <inkml:trace contextRef="#ctx0" brushRef="#br0" timeOffset="-102371.04">2088 17457 1285 0,'0'0'395'0,"0"0"-290"16,0 0-76-16,0 0 34 16,0 0 5-16,0 0 21 15,0 0-4-15,107 6-7 16,-90-6-17-16,-1 0-20 15,-2 0-4-15,-5-9-3 16,2-3-4-16,-2-3-14 16,-1 0-10-16,-5 0 2 15,-3 6-7-15,0 0 8 16,0 6-7-16,0 0-2 16,-11 3-36-16,-12 0-17 15,-6 18 38-15,-6 15 14 16,6 6 0-16,6 5 1 15,9-7-1-15,11 1 1 0,3-11 0 16,0-5 0-16,0-6 1 16,20-4 0-16,6-8 14 15,8-4 8-15,3 0 11 16,2 0-10-16,2-16-12 16,2-9-12-16,3-20-95 15,-8 3-253-15,-15 8-562 0</inkml:trace>
  <inkml:trace contextRef="#ctx0" brushRef="#br0" timeOffset="-101100.47">2860 17304 884 0,'0'0'363'16,"0"0"-202"-16,0 0-13 16,0 0-11-16,0 0-39 15,0 0-34-15,0 0-16 16,-150 183-13-16,133-141-2 15,8-4-13-15,4-12-11 16,5-4 3-16,0-7-11 16,0-8 5-16,0-2-5 15,0-5 0-15,8 0 12 16,1 0 12-16,8-6-24 0,6-21 27 16,1-6-11-16,-1-3-17 15,-3 3-14-15,0 1 1 16,-9 14 4-16,-2 6 9 15,-6 12-20-15,4 0-10 16,0 0-5-16,3 21 16 16,4 6 0-16,3 0-27 15,-2-3-11-15,2-6 32 16,-3-3 9-16,-1-9 2 16,1-1 6-16,-4-5 8 0,0 0-5 15,4-12 5 1,-2-17 12-16,8-7-10 0,0-3-2 15,4-3 0 1,2 3-11-16,-1 3-5 16,-2 9 6-16,-3 9 4 0,-4 12 5 15,-2 6-16-15,0 0 10 16,-2 30 7-16,2 6 13 16,-2 3-1-16,2 0-2 15,0-3 2-15,-4-6 17 16,0-9 0-1,-3-1 18-15,-4-13 1 0,-3-2-13 16,3-5-4-16,-3 0 20 16,8 0 15-16,-2-26-23 15,8-7-31-15,1-3-12 0,5-3-9 16,4 3-2-16,4 6-5 16,-5 6 0-16,0 12 1 15,0 9 5 1,-3 3-12-16,4 0-8 0,-1 21-4 15,3 6-2 1,1 0 7-16,1 0 19 0,-2-4-2 16,-3-7 11-16,0-5 1 15,-5-7 1-15,-5-1 0 16,-3-3 9-16,-1 0 1 16,2-6 9-16,3-15-2 15,-2-9 1-15,5-3-7 16,-3 0-2-16,2 0-10 15,-5 6-8-15,1 9 1 16,-4 9-6-16,1 9-5 16,2 0-10-16,-2 3 15 0,5 21 7 15,3 3 6-15,-1 0-1 16,4 0 1-16,-3-6 0 16,-3-6 0-16,-2-6 0 15,-4-6 1 1,-2-3 6-16,0 0 15 0,5 0 22 15,5-18-14-15,4-9-13 16,0-3-16-16,8-3 0 16,-5 3 0-16,1 3-1 15,-1 9-1-15,0 12-5 16,-3 6-5-16,0 0-1 16,1 12 6-16,2 15 5 0,0 3-6 15,3 0-24-15,-9 0-54 16,-7-3-73-16,-10-6-80 15,0-9-142-15</inkml:trace>
  <inkml:trace contextRef="#ctx0" brushRef="#br0" timeOffset="-100918.58">3986 17073 1679 0,'0'0'262'0,"0"0"-198"16,0 0-50 0,0 0-14-16,0 0 0 0,0 0-40 15,0 0-184 1,107 72-165-16</inkml:trace>
  <inkml:trace contextRef="#ctx0" brushRef="#br0" timeOffset="-100582.28">4725 17163 1207 0,'0'0'260'0,"0"0"-105"16,0 156-3-16,0-75-12 15,0 6-44-15,0 9-38 16,10 5-33-16,16 1 3 15,2-4-12-15,-5-8 54 16,-6-20-26-16,-14-18-29 16,-3-19-5-16,0-17 20 15,-10-11 17-15,-14-5 8 16,-8-6-5-16,-5-31 5 16,-4-15-10-16,4-8-18 15,8-3-11-15,8 3-4 16,7 7 4-16,11 4-16 15,3 7-11-15,11-18-72 16,22 12-246-16,4 4-371 0</inkml:trace>
  <inkml:trace contextRef="#ctx0" brushRef="#br0" timeOffset="-99901.73">5611 17115 1549 0,'0'0'268'0,"0"0"-174"0,0 0 17 15,0 0-13-15,0 0-17 16,0 0-20-16,-194 84-24 15,157-42-24-15,10 0-13 16,10 0-6-16,11-9-1 16,6-6 5-16,0-6 1 15,0-12-8-15,14-6 2 16,5-3 7-16,12 0 0 16,6-30 13-16,2-12-2 15,4-9 2-15,-3-9-1 16,-2-3-11-16,-12-8 8 15,-3 7-1-15,-9-1-7 16,-5 11 8-16,-4 10 0 16,-2 10-2-16,-3 14-6 15,3 5 7-15,3 9-7 0,2 6-1 16,2 0-13-16,3 35 13 16,8 23 3-16,5 21 15 15,0 9-2-15,8 13 2 16,2 4 5-16,4 6-10 15,1 9-12-15,-1 6-2 16,0 11 1-16,-10-2 0 16,-4-14-1-16,-1-27-33 15,-10-26-74-15,-4-29 41 16,-8-30 53-16,-3-9 14 16,0-15 0-16,-6-23-17 15,-28-4-4-15,-9-2 8 16,-7 2 13-16,4 5 11 0,2 4 33 15,10 10 39-15,20-2 39 16,14 2-13-16,0-2-53 16,20-8-28-16,27-3-15 15,13-8-13-15,61-41-7 16,-17 14-220-16,0-3-636 16</inkml:trace>
  <inkml:trace contextRef="#ctx0" brushRef="#br0" timeOffset="-98985.27">6848 16992 1134 0,'0'0'349'16,"0"0"-218"-16,0 0-51 16,0 0-21-16,0 0 40 15,0 0 30-15,0 0 9 16,70 0-29-16,-44 0-12 15,3-10 10-15,-1-1-28 0,-1-9-27 16,-1-1-27 0,0-2-7-16,-5-2-11 0,-4 2-7 15,-3-2-7-15,-8 8-16 16,-3 1 7-16,-3 8 5 16,0 5-26-16,-20 3 11 15,-10 0-1-15,-7 5 18 16,-6 26 8-16,-1 4-5 15,7 13 6-15,8 0-1 16,8 4-6-16,18-3 7 16,3-1-6-16,0-6 5 15,34-9-7-15,13-6 8 0,6-12-1 16,7-12-6 0,7-3-69-16,-1-6-91 0,1-24-129 15,20-21-78 1,-19 6-139-16,-15 3-56 0</inkml:trace>
  <inkml:trace contextRef="#ctx0" brushRef="#br0" timeOffset="-98034.91">7656 16828 168 0,'0'0'627'15,"0"0"-380"-15,0 0-15 16,0 0-12-16,0 0-86 16,0 0-17-16,0 0 13 15,-140 112-60-15,100-60-24 16,9-2-6-16,12-7-12 15,8-7 0-15,8-6-1 16,3-12-8-16,0-3 3 0,0-9-9 16,9-6 2-16,15 0 4 15,7-3-3-15,6-21 2 16,2-11-9-16,-2 4-9 16,-6 1 1-16,-5 5-1 15,-13 9 0-15,-2 15 0 16,-8 1-17-16,3 0-12 15,5 17 21-15,1 14-2 16,5-3-19-16,6-2-36 16,1-5 19-16,4-6 13 15,4-12 24-15,2-3 9 16,-1 0 0-16,7-11 8 16,-3-11 3-16,1-10 3 15,-3-1-8-15,-1-3 4 16,3-3-10-16,-4 3 0 15,1 1-16-15,-1 5-58 0,-2 8-14 16,-5 7 41-16,-3 7 31 16,-6 1 15-16,-7 5 1 15,1 2 0-15,-5-4 1 16,-6 4 17-16,3 0 27 16,-3 0 22-16,0 0 37 15,0 0 11-15,0 0-7 16,0 0-2-16,-13 0-60 15,-18 0-10-15,2 9-36 16,-5 18 0-16,4 6 2 16,10 4-3-16,9 0 1 0,11-5-13 15,0-1-2-15,11-7-3 16,19-8 2-16,10-5 16 16,10-11 0-16,4 0 0 15,3-6 7-15,2-21-6 16,2-11-1-16,-7-4 15 15,-8-8-15-15,-8-8 16 16,-9-1-7-16,-12-5 0 16,-8 1-9-16,-5 9 0 15,-4 6 1-15,0 15 14 16,0 10 23-16,-7 9-9 0,-7 14-6 16,2 0-5-1,1 6-18-15,5 31 11 0,6 9 2 16,0 10-13-16,0 5 9 15,23 1 2-15,11-2-10 16,2-3-1-16,1-10 0 16,-3-13 0-16,-4-7 25 15,-7-12-7-15,-6-4-8 16,-3-11-1-16,1 0-1 16,3-6 15-16,5-26 4 15,3-6-9-15,8-8-6 16,0 5-6-16,-4 1-5 15,-4 13-2-15,-3 12 1 16,-6 9-11-16,-3 6-2 16,-1 0-8-16,1 21 3 0,3 12-64 15,23 13-132-15,-4-9-319 16,7-9-68-16</inkml:trace>
  <inkml:trace contextRef="#ctx0" brushRef="#br0" timeOffset="-97016.85">10283 16566 9 0,'0'0'1124'0,"0"0"-946"15,0 0-90-15,0 0 37 0,0 0-14 16,0 0 19-16,0 0-22 16,110-11-25-16,-72 5 8 15,-6-5-34-15,-2 1-2 16,-5-2-34-16,-7 1-7 15,-4 1-2-15,-8 5-12 16,-1 0 1-16,-5 4 11 16,0 1-12-16,-5 0-24 15,-24 0-19-15,-11 1 25 16,-10 25 13-16,-4 6 5 16,-2 11 5-16,9 7-5 15,10 2-1-15,17 2 0 0,9-3-5 16,11-4 6-1,0-5 0-15,31-7-8 0,9-8 8 16,13-14 5-16,4-5-5 16,10-8 10-16,0 0-4 15,-1-4-6-15,-2-13-30 16,6-18-161-16,-16 8-130 16,-14 0-339-16</inkml:trace>
  <inkml:trace contextRef="#ctx0" brushRef="#br0" timeOffset="-96671.6">11114 16634 1126 0,'0'0'244'0,"0"0"-107"15,0 0-16-15,-93 167 10 16,70-115-33-16,6-10-37 16,11-7-33-16,6-8-18 15,0-7-5-15,0-13-4 16,23-7 5-16,11 0 43 16,2-2 15-16,1-25 4 15,3-6-21-15,-7-7 16 16,-2-4 17-16,-14 1 5 15,-11 1-20-15,-6 7-40 16,0 7-25-16,-34 14-10 16,-19 14-57-16,-33 0-128 0,8 6-133 15,14 5-242-15</inkml:trace>
  <inkml:trace contextRef="#ctx0" brushRef="#br0" timeOffset="-96297.17">11392 16062 1250 0,'0'0'334'0,"0"0"-133"15,0 0-24-15,0 0-55 16,0 0-37-16,0 0 60 16,0 0-7-16,-3 201-58 15,3-114-17-15,8 6-17 16,7 2-24-16,8-5-13 0,-3-7-8 15,-2-8-1 1,-5-14-25-16,-3-16-21 0,-7-13-30 16,-3-11-96-16,0-11-199 15,0-10-391-15</inkml:trace>
  <inkml:trace contextRef="#ctx0" brushRef="#br0" timeOffset="-95896.17">11904 16543 570 0,'0'0'787'0,"0"0"-678"0,0 0-28 15,0 0 40-15,0 0 2 16,-30 172-33-16,27-134-31 16,3-5-31-16,0-2-18 15,0-14-3-15,9-2 2 16,8-9 1-16,3-6 15 16,7 0 18-16,2 0-1 15,2-15-8-15,-1-12-9 16,-7-2 3-16,-3-10-9 15,-9-3-4-15,-11 2-6 16,0 5-8-16,-14 8-1 16,-19 8 0-16,-15 7-7 0,-1 8-33 15,-1 4-63-15,7 0-51 16,6 0-83-16,13 8-79 16,18-6-839-16</inkml:trace>
  <inkml:trace contextRef="#ctx0" brushRef="#br0" timeOffset="-94901.17">12418 16490 1390 0,'0'0'397'0,"0"0"-242"0,0 0 8 15,0 0-52-15,0 0-51 16,0 0-21-16,0 0-14 16,-43 132-24-16,43-91 7 15,3 1-8-15,25-9 0 16,1-8-1-16,5-10-4 15,2-13 5-15,4-2 6 16,-2 0 4-16,2-6-7 16,-4-17 3-16,-2-8 0 0,-5-5 0 15,-6-3-6 1,2-5 0-16,-12-2-18 0,1 3-22 16,-8 10-4-16,-3 6 27 15,-3 11 16-15,0 5 0 16,0 11 1-16,0 0-19 15,0 11-25-15,0 23 36 16,-3 8 6-16,3 5 1 16,0 1-8-16,3-6-4 15,28-7-17-15,1-4 10 16,2-14 12-16,2-4 8 16,-5-11 1-16,-1-2 11 15,1 0-11-15,-8-15 5 16,0-14 11-16,-3-4 11 15,-7-3-4-15,1-6-14 0,-8 3-2 16,5 4-7-16,-8 8 0 16,3 6 0-16,-3 14-1 15,2 2-2-15,1 5-17 16,0 0-6-16,5 26 16 16,1 6 9-16,5 7 1 15,-3 1-1-15,-4-1 0 16,1-3 0-16,-5-7 1 15,0-8 1-15,-6-5 4 16,3-10 7-16,-3-3 0 16,0-3 9-16,5 0 20 15,1-3 2-15,3-24-29 0,5-10-15 16,3-5 0-16,6-6-14 16,1 5-38-16,5 10-11 15,-1 12-6-15,-2 14 13 16,-2 7 32-16,-7 0 3 15,-5 22 7-15,-1 10 7 16,-5-4 7-16,0 1 0 16,-1-9 0-16,-2-7-1 15,0-7 1-15,0-6 0 16,-3 0 10-16,3 0 3 16,4-16-11-16,4-14 0 0,-2-3 8 15,8 0-4 1,-3 2 0-16,3 8 1 0,-5 12-6 15,5 11-1-15,3 0 0 16,-2 17 15-16,5 20 25 16,0 11-18-16,3-4-15 15,-2 2-7-15,7-7-30 16,-11-9-226-16,-11-16-701 16</inkml:trace>
  <inkml:trace contextRef="#ctx0" brushRef="#br0" timeOffset="-93622.13">13993 16491 1209 0,'0'0'290'16,"0"0"-146"-16,0 0 47 16,0 0-28-16,0 0-34 15,0 0-34-15,0 0-16 16,13-6-32-16,-7 11-39 0,2 21 23 15,1 7-3 1,2 4-9-16,-5-1-1 0,0-7-11 16,-3-8 1-16,-3-5 3 15,0-11-11-15,0-1 0 16,0-4 9-16,0 0 13 16,5 0-1-16,1-9-5 15,4-18-16-15,7-6 0 16,0-7-1-16,3 7 0 15,0 4-5-15,-8 8 5 16,2 7-10-16,0 14 10 16,-1 0-16-16,4 4 17 15,9 23 0-15,8 4 0 16,3 2 0-16,-1-6 0 16,-2 0-11-16,-4-6-136 15,-10-6-323-15,-12-7-705 0</inkml:trace>
  <inkml:trace contextRef="#ctx0" brushRef="#br0" timeOffset="-84163.4">4023 12669 778 0,'0'0'217'15,"0"0"-148"-15,0 0 8 16,0 0 17-16,0 0-22 16,3 0 8-16,-3 0-8 15,0 0-2-15,0 0-4 16,0 0-1-16,0 0 1 16,0 0-14-16,11 0-5 0,1 0-13 15,15 0 11 1,13-3 9-16,11 0-1 0,16 0-3 15,6 0-18-15,14 3-4 16,7-6-10-16,2 3-2 16,2-3-7-16,-2-3-2 15,-1 0-5-15,-5 0-1 16,-7 0 5-16,-7-3-6 16,-6 3 2-16,-6-2-2 15,-7 7 0-15,-14-2 0 16,-8 0 0-16,-9 3 7 15,-6 0-7-15,-8 3 0 16,-4-5 0-16,-5 5-1 16,-3 0-1-16,0 0-13 0,0 0-61 15,-20 0-149-15,-14 0-139 16,-9 11-434-16</inkml:trace>
  <inkml:trace contextRef="#ctx0" brushRef="#br0" timeOffset="-83627.67">4170 12756 152 0,'0'0'985'16,"0"0"-865"-16,0 0-83 16,0 0 22-16,0 0 38 15,0 0 6-15,0 0-5 16,168 21 26-16,-109-21-19 15,18 0-20-15,10-15-13 0,11-3-18 16,4 0-16 0,2 0-8-16,-3 0-3 0,0 0-7 15,-8 3 1 1,-7 0 0-16,-5 3-1 16,-11 0-8-16,-10 3 6 0,-13 0 8 15,-13 3-6-15,-11 0 2 16,-11 0 0-16,-4 3 3 15,-5 3 7-15,-3 0 6 16,0 0-8-16,0 0-2 16,0 0-13-16,0 0-14 15,0 0 7-15,0 0-8 16,0 0-12-16,0 0-11 16,0 0-85-16,-7 12-116 15,-9 6-93-15,-7-3-504 0</inkml:trace>
  <inkml:trace contextRef="#ctx0" brushRef="#br0" timeOffset="-70948.84">825 20117 443 0,'0'0'288'0,"0"0"-136"15,0 0 10-15,0 0-28 16,0 0-32-16,3-18 5 15,-3 11-3-15,0 1-31 16,0 4-25-16,0-4-32 16,0 2-3-16,0 4-3 15,0-3 18-15,0 3 33 16,0 0 5-16,0 0 3 16,0 0-9-16,0 0-10 0,0-2-1 15,0 2-6 1,0 0-12-16,0-4 3 0,0 4-12 15,0 0 4 1,0-2-3-16,0 2-4 0,0-4 0 16,0 2-10-16,0-2-9 15,0 2 7-15,11-7-7 16,1-3-8-16,5-7 7 16,6 4-4-16,7 1 5 15,4-1 0-15,3 3 1 16,-1-2 0-16,-2 9 0 15,0-1 0-15,-4 6 0 16,-7 0-1-16,-3 0-8 16,-3 25-2-16,-8 8-8 0,-9 11 7 15,0 8-28-15,0-4-29 16,-9 0 15-16,-14-7-20 16,-8-7 25-16,4-7 38 15,4-10 9-15,3-5-1 16,6-2 1-16,5-7 1 15,6-3 1-15,3 0 7 16,0 0-8-16,0 0-11 16,0 0 1-16,3-5 10 15,17-9 0-15,6 5 6 16,1 1-6-16,1 2 0 16,-2 6 0-16,3 0-7 15,-2 6 6-15,4 21 0 16,-5 4-2-16,0 3 2 15,-5 3 1-15,-8 0-6 0,-9-3 5 16,-4 4 2-16,0-8 2 16,0-3-1-16,-21-3 5 15,-8-3-7-15,-8 0 0 16,-7-9 40-16,-2 0-2 16,-4-9-22-16,-1-3 0 15,5 0 3-15,2 0-10 16,7 0-2-16,7-12-7 15,4 0-45-15,12 0-22 16,11-21-101-16,3 6-125 16,0 0-470-16</inkml:trace>
  <inkml:trace contextRef="#ctx0" brushRef="#br0" timeOffset="-70281.24">885 19605 965 0,'0'0'284'0,"0"0"-122"16,0 0-47-16,0 0-63 16,0 0-39-16,0 0-1 0,0 0 36 15,64-3 41-15,-15 9 22 16,9 9-23-16,8 6-43 15,-2 0 8-15,3 6-21 16,-1 3-7-16,-5 6-10 16,-5 11-5-16,1 7-9 15,-11 7 14-15,-2 9 0 16,-7 3-1-16,-7-2-8 16,-10-2 5-16,-9-3-11 15,-11 1 1-15,0 3 33 16,-7 0 19-16,-30 7-12 15,-9 1-4-15,-9 0-13 16,-5-9-6-16,-7-3 10 16,-3-6-9-16,-2-1-10 15,-3-5-8-15,-5 0-1 16,-48 32-10-16,18-11-229 0,0-9-467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10-16T05:25:47.84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2870 11532 986 0,'0'0'256'0,"0"0"-92"16,0 0 6-16,0 0-4 15,0 0-5-15,0 0-34 16,0 0-24-16,0-12-21 16,0 12-10-16,0 0-19 15,3-3-19-15,-3 3-16 16,0 0-3-16,0 0-8 16,0 0 1-16,4 0-7 15,-4 0 14-15,0 0-2 16,0 0 9-16,0 0 9 15,0-3-2-15,0 3-10 16,0 0-16-16,0-3 6 0,0 3-8 16,0-3-1-1,0-3 0-15,4 3 1 0,-4 0 0 16,0 0 0-16,0 0-1 16,0 3 9-16,0-3-2 15,0 3 4-15,0 0 8 16,0 0-4-16,0-3-7 15,0 3-7-15,0 0 2 16,0 0-1-16,0 0 2 16,0 0-2-16,0 0-1 15,0 0-1-15,0 0 0 16,3 0-7-16,-3 0-2 16,0 0 8-16,0 15-10 15,0 9 11-15,0 6 8 16,0 6-7-16,0 0 0 0,3 0 0 15,3 3 0-15,2 3 0 16,-5-3 0-16,3-3 0 16,-3-3 0-16,0-1 0 15,-3-4 0-15,5-1 0 16,-2-2 0-16,-3-2 0 16,3 2 0-16,-3-3 5 15,0-1-5-15,0 0-1 16,0-4 0-16,0 2 1 15,0-1-3-15,0 3 4 16,3-6-2-16,-3-1 1 16,0 1-1-16,3-5-2 15,-3 1 2-15,0 5 1 0,0-1-1 16,0 2 1 0,0 5-1-16,0 1 1 0,0 0 0 15,0 0 5-15,0-6-6 16,0-2 7-16,0-5-7 15,0 0 0-15,0-8 4 16,0 2-4-16,0 2 0 16,0 0 0-16,0-1 0 15,3 1 0-15,2 4 0 16,-5 1 0-16,3-1 0 16,0-3 0-16,0 4 0 15,-3-2 0-15,0-2 1 16,3 4 5-16,-3-1-6 0,0 1 0 15,3-2 0 1,-3-2 0-16,4 4 1 0,-4-5-1 16,0 3 0-16,0-3 6 15,0 3-6-15,0 0-1 16,0 3 0-16,0 0-4 16,0 0 5-16,0-3 0 15,0 0 0-15,0 0 1 16,0-3-1-16,0 0-1 15,0 0 0-15,4 0 1 16,-1 0 0-16,-3 3 1 16,3 0-1-16,-3 0 0 15,4 0-1-15,-4-3 7 0,3-3-10 16,-3-3 5-16,3 3-2 16,-3-3 1-16,4 0-1 15,3 0 1-15,-1 3 6 16,8-3-5-16,-2 3-1 15,8-3 12-15,4 0-6 16,7 0-5-16,1 0 1 16,5 0 7-16,7 0 0 15,2-9-4-15,2-3-4 16,-1 0 0-16,-1 0 5 16,1 0 0-16,-4 0-6 15,4 0 6-15,-4 0-6 16,-3 0 1-16,1 3 0 15,-4 0-1-15,-1 3 0 0,-2 0 1 16,0-2 0-16,-8 7 0 16,-3 1 0-16,-5-3 0 15,-9 3-1-15,2 0 0 16,-5 0 0-16,0 0-1 16,5 0 0-16,-5 0 0 15,8 0 0-15,-1 0 0 16,0 0 0-16,0 0 0 15,1 0 0-15,0 0 1 16,3 0 1-16,-2 0-1 16,5 0-1-16,1 0 1 15,-1 0-1-15,0 0 0 16,3 0 0-16,-3 3 0 0,-3-3 1 16,4 1 7-1,-1-1-7-15,0 0-1 0,3 5 1 16,-3-5-1-16,0 0 0 15,1 3 0-15,-9 0-7 16,5 0 7-16,-3 3-5 16,-2-3 6-16,2 0 1 15,3 3-1-15,4-3 0 16,2 0 0-16,0 0 0 16,3-3 1-16,-2 3-2 15,2 0 1-15,2 3-1 16,-5-3 0-16,0 3 1 0,4-3 0 15,-4-3 0 1,-3 0 0-16,3 0 0 0,-2 0 0 16,5 0 0-16,0 0 0 15,5 0 0-15,2 0-1 16,1 0 0-16,-5 0 1 16,6 0 0-16,-6 0 0 15,-1 0 1-15,-2 0-1 16,1 0 0-16,-7 0 0 15,3 0 0-15,8 0 0 16,5 0 0-16,10 0 0 16,9 0 0-16,2 0 0 15,6 0 1-15,-4-6-1 0,5 3 1 16,-1-3 0 0,-2 0-1-16,-1 3 0 0,1 0 0 15,-5-3 1-15,-2 3-1 16,-1-3 0-16,4 3 1 15,0-6 1-15,2 3-1 16,5-3 0-16,-4 0 0 16,1 3-1-16,-4-3 0 15,-7 3 0-15,-7 0 0 16,-6 3 0-16,-1 0 0 16,-5 0 0-16,-2 3 0 15,6-5 0-15,-3 5 1 16,8 0-1-16,1-1 1 15,2-4 0-15,11 4 1 16,2-2-1-16,5 0-1 0,2 3 0 16,-2-3 1-1,-1 3 1-15,-7-5-1 0,1 4-1 16,-1-4 0-16,4 4 0 16,-4-5 0-16,7 3 0 15,-2-3 0-15,-2 0 0 16,-2 0 0-16,2 1-1 15,1 4 1-15,0-2 0 16,4 0 0-16,-5 0 1 16,4-2-1-16,-2-1 0 15,-6 5 0-15,2-4 0 16,-4 4 0-16,3 1 0 16,-2 0 0-16,-1 0-1 15,-4 0 1-15,8 0 1 0,-4 0-1 16,4 0 0-16,-1-4 0 15,1 4 0-15,-4 0 0 16,3 0 1-16,-2 0 0 16,-2 0-1-16,-2 0 0 15,4 0 0-15,-5 0 0 16,4 0 0-16,4 0 0 16,-1 0 0-16,1 0 0 15,-1 0 0-15,-3 0 0 16,4 0 0-16,-8 0 1 15,1 0 0-15,-1 0 0 16,2-4-1-16,-1 4 1 16,0 0-1-16,-4 0 0 15,0 0 1-15,-2 0-1 0,-4 0 0 16,-5 0 1-16,-5 0-1 16,4 0 0-16,1 0 0 15,6 0-1-15,2 0 1 16,3 0-1-16,1 0 1 15,-4 4-1-15,3 0 1 16,-2-3 0-16,2-1 0 16,-3 5 0-16,4-5 0 15,-1 0 0-15,1 0 0 16,-1 0 1-16,0 1-1 16,-2-1 0-16,-1 0-1 15,3 0 1-15,-4 0 1 0,5 0-1 16,-1 0-1-1,0 0 1-15,9 0 0 0,0 0 1 16,6 0 0-16,2-6-1 16,4 1 0-16,-8 1 0 15,4 4 0-15,-3 0 0 16,-1 0 0-16,5 0 0 16,2 0 0-16,1 0 1 15,2 0-1-15,1 0 0 16,-6 0 6-16,-7 0-5 15,-5 0-1-15,-5 0 1 16,-1-6 0-16,1 5-1 16,-1-4 1-16,0 5-1 15,-2 0-2-15,-1 0 2 16,-7 0 0-16,-2 0 0 0,-5 0 1 16,-3 0-1-16,1 0 1 15,-4 0-1-15,0 0 0 16,0 0 0-16,-3 0 1 15,-5-1-1-15,2 1 0 16,0 0 0-16,-1 0 0 16,4 0 0-16,3 0 0 15,3-4 0-15,4 4 0 16,0-2 0-16,3-2 0 16,-4 0 1-16,5 3 0 15,-7-4 0-15,2 4 10 16,-6-4-5-16,0 5-5 0,0-1 0 15,-7-3 1-15,-2 4-2 16,-5-2 1-16,-6 2 0 16,0 0 0-16,0 0 5 15,0 0-6-15,0 0 0 16,0 0-6-16,-67 0-48 16,1 0-93-16,-24 0-385 0</inkml:trace>
  <inkml:trace contextRef="#ctx0" brushRef="#br0" timeOffset="2767.6">2893 11307 765 0,'0'0'321'0,"0"0"-136"16,0 0-42-16,0 0-55 15,0 0-8-15,0 0 26 0,0 0 14 16,0-8-6-16,0 7 9 15,0 1-28-15,0 0-21 16,0 0-24 0,0 0-20-16,0 0-1 0,5 0-21 15,18 0 10-15,6 0 19 16,15 0 10-16,5 0-17 16,9 0-20-16,8 0-1 15,9 0 5-15,4 0 2 16,1 0-11-16,4 0-4 15,0 0-1-15,3 0 1 16,-4 0 9-16,1-6-1 16,3-6-7-16,3 2-1 0,0 0 5 15,3 3-5 1,-2-1-1-16,2 6 0 16,0-2 0-16,2 3 0 0,4-5 0 15,5-2 0-15,11 0 1 16,-2-1 0-16,0-7-1 15,0 5 0-15,-6-1 0 16,0-1 0-16,0 1 0 16,0 4 0-16,0-5 0 15,0 5 10-15,3-5-9 16,-3 5 1-16,0-5 5 16,0 5 1-16,-6-4 1 15,0-1-9-15,-5 1 0 16,1-3 0-16,0 3 1 0,6-3 8 15,1 0-3-15,0 1-4 16,-5 1 4-16,-1 1-6 16,-8 3 0-16,-6-3 1 15,-7 4 0-15,-1-5 0 16,-1 1 0-16,-6 1-1 16,4 1 0-16,-1 1 0 15,-3 3 1-15,1 0-1 16,4 0 1-16,-4-4 0 15,6 5-1-15,2-3 2 16,-5-6-2-16,4 7 0 0,-7-1 0 16,1 1 0-1,-1 1 0-15,-3 0 0 0,2-2-2 16,3 6 2-16,-6-2 0 16,1 3 2-16,-3-4-2 15,2 4 0-15,1-4 0 16,0 4 0-16,5-3 1 15,6 0-1-15,-1 3 1 16,-4 1-1-16,0 0 0 16,-1 0 0-16,-3-5 0 15,1 5 0-15,8-1 0 16,2 1-1-16,-1-5 1 16,8 4 0-16,-3-4 0 15,-4 0 0-15,1 0 1 16,-2-1-1-16,-4 0 0 0,-6-5 0 15,-2 7 0 1,-7-2 0-16,-5 0 0 0,-3-2 1 16,3 2-1-16,-3 5 0 15,3-4 1-15,-6 5-1 16,4-1-1-16,-2 1 1 16,-4 0 0-16,-7-5 0 15,-4 5 0-15,-2 0 0 16,-5 0 1-16,-1 0-1 15,5 0 0-15,1-3 0 0,6 3 0 16,0-3 0 0,4 3 0-16,-5-3 1 0,1 3-1 15,-6 0 1 1,-2 0-1-16,3 0 0 0,-6 0-1 16,-1 0 1-16,-2 0 0 15,-2 0 0-15,-1 0 0 16,-3 0 1-16,3 0-1 15,-3 0 0-15,1 0 0 16,-1 0 0-16,-6 0 0 16,-5 3-1-16,-3 0 1 15,2 5-1-15,-5-2-1 16,3 1-8-16,-3 7 10 16,0-1-1-16,2 7 1 15,-2 2-1-15,-3 11 0 0,3 4 0 16,3 5 1-1,1 6 1-15,0 6 0 0,-3 4 6 16,2-2-4-16,-3 1-2 16,1 1 5-16,0-4-6 15,-4-4 1-15,3 3 0 16,3-10 5-16,0 4-6 16,-1-5 1-16,1-3 1 15,-3 0-1-15,0-3-1 16,0 3 2-16,-3-3-2 15,0 0 0-15,0 0 2 16,0 0-2-16,0 0 1 16,5-3-1-16,-5 0 0 15,3 2 1-15,3-6-1 16,-3 2 1-16,5-3-1 0,-5-2 1 16,0-3-1-16,-3-2 1 15,3 0 0-15,-3 0 5 16,3 0-6-16,1 1 1 15,3-1-1-15,-1 0 0 16,1 0 1-16,0 0 7 16,3 0-7-16,-7 0 7 15,3-3 5-15,2-3-1 16,-5-3-11-16,0-1 8 16,0-5-8-16,0 2 5 15,-3-8-5-15,0 2-1 16,0-2 1-16,0 0 8 15,0 0-7-15,5 0 4 16,-5 0 3-16,0 0-2 0,0 0-1 16,0 0 0-16,0 0-5 15,0 0 0-15,0 0-1 16,0 3 1-16,0-3 0 16,0 0 0-16,0 0 0 15,0 0 1-15,0 0-1 16,0 6 0-16,3 2 0 15,0 7 10-15,0-3-9 16,-3 2-1-16,3-3 4 16,0-5-4-16,0-1-1 15,-3 0 1-15,0-5 0 16,5 1 0-16,-5-1 0 16,0 0 7-16,0 0-7 0,0 0 1 15,0 0-1-15,0 0 1 16,0 0-1-16,0 0 7 15,0 0-8-15,0 0 8 16,0 0-8-16,0 0 2 16,0 0-1-16,0 0 0 15,0 0 0-15,0 0-1 16,0 0 0-16,0 0-33 16,0 0-47-16,-11-13-60 15,-9-16-102-15,3 6-288 16,5-4-234-16</inkml:trace>
  <inkml:trace contextRef="#ctx0" brushRef="#br0" timeOffset="13202.09">33424 7741 829 0,'0'0'410'0,"0"0"-267"16,0 0 20-16,0 0 6 15,0 0-77-15,0 0-24 16,3 0 19-16,-3 0 12 15,0 0-15-15,0 0 0 16,0 0-4-16,0 0-25 16,0 0-21-16,0 0-1 15,0 0-4-15,3 0 7 16,0 0-2-16,5 0 0 16,7 0-2-16,13-2 9 0,8-10-11 15,12-1-6 1,8 1-11-16,4-3-4 0,7 4-7 15,-4-1 7-15,4 0-8 16,3-1 0-16,-7 5 0 16,1 1 0-16,-7-1 1 15,-2 2-1-15,-12 0 1 16,-7-1-1-16,-5 5-1 16,-11-2 0-16,-8 2 0 15,-1 2-5-15,-8 0 4 16,0 0 0-16,-3 0 1 15,0 0-1-15,0 0-11 16,0 0-16-16,0 0-29 0,0 0-55 16,-9 6-112-1,-16 15-121-15,-7-4-261 0</inkml:trace>
  <inkml:trace contextRef="#ctx0" brushRef="#br0" timeOffset="13620.95">33571 7899 939 0,'0'0'306'0,"0"0"-174"0,0 0 56 15,0 0-11-15,0 0-45 16,0 0 9-16,0 0 19 15,20 0-13-15,10-9-25 16,10-3-36-16,10-2-34 16,4 2-16-16,9 1-14 15,4 0-5-15,6-3-2 16,1 2-3-16,2-3 2 16,-1 3-2-16,-5 1-6 15,-7-1-5-15,-6 3 0 16,-10 3 0-16,-14 0 1 15,-10 0-2-15,-9 3 0 0,-8 3 0 16,-6 0-9 0,0 0 7-16,0 0-13 0,0 0-20 15,0 0-38 1,0 0-64-16,-23 0-107 0,-4 9-123 16,1-3-205-16</inkml:trace>
  <inkml:trace contextRef="#ctx0" brushRef="#br0" timeOffset="13997.03">33627 7772 1291 0,'0'0'211'0,"0"0"-34"16,0 0 45-16,0 0-87 15,0 0-37-15,0 0-9 16,0 0-8-16,178-37-27 15,-125 29-14-15,-4-1-14 16,6 3-15-16,-9-4-5 16,-2 5-6-16,-4-1 0 0,-6 0-1 15,-11 0-32 1,-2 3-48-16,-12-1-43 0,-9-2-53 16,0 0-118-16,0 0-229 0</inkml:trace>
  <inkml:trace contextRef="#ctx0" brushRef="#br0" timeOffset="14483.15">33580 7493 848 0,'0'0'157'0,"0"0"-112"15,0 0 33-15,0 0 12 16,0 0 8-16,0 0 20 16,0 0 23-16,-20 0 4 15,20 0-15-15,17 0-64 16,13 0 47-16,18 0-6 15,1 0-30-15,9 0-21 16,1 0-17-16,-2 0-2 16,0 0-9-16,-7 0 0 15,-7 0-4-15,-8 0-1 0,-6 0 1 16,-9 0-9 0,-6 0-4-16,-8 0-3 0,-3 0-8 15,-3 0 0-15,0 0 5 16,0 0 2-16,0 0-6 15,0 0 0-15,0 0 5 16,0 0-6-16,0 0 1 16,0 0-1-16,0 0-5 15,0 0-34-15,0 0-93 16,-17 0-147-16,-6 0-306 0</inkml:trace>
  <inkml:trace contextRef="#ctx0" brushRef="#br0" timeOffset="35614.18">35556 4617 1023 0,'0'0'246'16,"0"0"-120"-16,0 0 76 16,0 0-12-16,0 0-69 15,0 0-9-15,10-9-7 16,-10 9 7-16,3-3 17 16,-3 0-3-16,4 3-16 15,-1-3-6-15,-3 3-28 16,3 0-13-16,-3 0-11 0,0 0-8 15,0 0-17-15,0 0-11 16,0 0-16-16,3 15-13 16,2 21 13-16,1 15 9 15,0 9 5-15,5 6-7 16,1-3-1-16,2-3-4 16,0-9 7-16,-2-6-9 15,-1-4 0-15,-4-14 0 16,-1-6-1-16,-6-9 1 15,3-7 0-15,-3-1 0 16,0-4 0-16,0 0 1 0,0 0 1 16,0-8-2-1,0-20-8-15,0-15-10 0,0-9 1 16,-3-8-2-16,0-1-1 16,0-1-8-16,3 5-2 15,0 3-6-15,0 9 12 16,0 6 6-16,0 3 9 15,0 6 2-15,0 3 1 16,0 3 3-16,0 4-10 16,0 7 7-16,0-1 0 15,0 8-2-15,3 5 2 16,-3 1 5-16,3 0-13 16,4 0 1-16,6 6 2 0,7 22 0 15,6 13 11 1,12 7 3-16,2 9-1 0,3 3-2 15,1 0 0-15,-1-3 10 16,-3-3-9-16,-2-3-1 16,-3-4 0-16,-4-9 1 15,-7-5-1-15,-1-8 1 16,-6-6-1-16,-5-3 0 16,-1-7 0-16,-5 1 0 15,-3-8 0-15,1-2 0 16,0 0 0-16,-4 0 0 15,3 0 6-15,-3 0-5 16,3 0 0-16,4-12 8 16,0-13 3-16,0-2-12 0,2-7 6 15,-1-13-6-15,-2-1 1 16,0-3 1-16,2-3-1 16,-2 6 1-16,-3 3-2 15,3 6 0-15,-1 3 1 16,-2 3-1-16,-3 6 0 15,0 0 0-15,0 6 0 16,0 6-1-16,0 3-5 16,0 1 0-16,0 7-16 15,0 1-47-15,0 3-57 16,0 0-83-16,0 0-92 16,0 0-180-16,0 0-466 0</inkml:trace>
  <inkml:trace contextRef="#ctx0" brushRef="#br0" timeOffset="36115.04">36659 4746 626 0,'0'0'829'16,"0"0"-740"-16,0 0-49 0,0 0 38 16,0 0-35-16,0 0 0 15,0 0-4-15,-100 117-4 16,79-84-7-16,12-3 6 15,4 2-12-15,5-4-12 16,0-2 5-16,0-5-7 16,8-4-2-16,12-1 10 15,1-9 23-15,2-3 7 16,3-4 11-16,-3 0 13 16,1 0-11-16,-4-11-10 15,0-15-5-15,-6-1-19 0,-5-1 5 16,-6-4-17-1,-3-1 11-15,0 3-8 0,0 6-14 16,-9 0-2-16,-11 3 0 16,-3 6 0-16,-1 6-6 15,-4 0-40-15,-4 9-90 16,9 0-144-16,6 0-237 0</inkml:trace>
  <inkml:trace contextRef="#ctx0" brushRef="#br0" timeOffset="36535.07">37010 4800 1309 0,'0'0'407'0,"0"0"-321"16,0 0-12-16,0 0-3 15,0 0-49-15,0 0-2 16,0 0 7-16,87 105 3 16,-70-72-15-16,-8 0 1 15,2-3-1-15,-8-6-14 16,-3-3 0-16,0-1 1 15,0-9-1-15,0-1 6 0,0-9-6 16,-3-1 6-16,-5 0 12 16,2 0 14-16,3-22 2 15,3-11 26-15,0-8 4 16,0-4-19-16,0 3-9 16,17 6-37-16,3 6-6 15,0 6-10-15,3 9-24 16,1 6-99-16,-7 9-145 15,-5 0-309-15</inkml:trace>
  <inkml:trace contextRef="#ctx0" brushRef="#br0" timeOffset="37252.08">37545 4905 1337 0,'0'0'232'0,"0"0"-180"15,0 0-30-15,0 0-7 16,0 0-2-16,0 0-4 0,26 161-1 15,-23-129-6-15,-3-1 11 16,0-8-12-16,0-5 14 16,0-5 0-16,0-7-2 15,0-4 9-15,0 2 14 16,0-4 23-16,0 0 24 16,0 0 12-16,0-18-32 15,0-16-36-15,11-5-9 16,-2-5-9-16,8-4-9 15,0 1-8-15,3 8 8 16,1 9-16-16,2 6-4 16,-3 9 19-16,0 6 1 15,-4 6-8-15,1 3-3 16,0 0 5-16,0 9-13 0,3 18 18 16,-4 3 1-16,-3 6 0 15,1 2-1-15,-4-4 1 16,-7 1 0-1,5-12 1-15,-8-2 0 0,0-9 0 16,3-6 1-16,-3-6 11 16,0 0-6-16,3 0 17 15,3-6-5-15,8-21-12 16,3-6-1-16,6-4-6 16,4-2-17-16,7 6-8 15,-2 6 7-15,-1 9-5 16,-7 12 6-16,-4 6 7 15,-5 0-7-15,-1 6 17 0,0 18 0 16,-2 9 1-16,2 0 7 16,3 0 2-16,-1-2-10 15,4-4 0-15,-3-4-1 16,-3-7 1-16,-1-3-26 16,10-7-123-16,-6-6-146 15,3 0-325-15</inkml:trace>
  <inkml:trace contextRef="#ctx0" brushRef="#br0" timeOffset="38053.01">38514 4887 1283 0,'0'0'180'0,"0"0"-103"0,0 0 56 15,0 0-15-15,0 0-33 16,-180 99-12-16,156-73-24 16,11-4-18-16,6 0-19 15,3-5-2-15,4-2-2 16,0-5-7-16,4-8 4 16,16-2-4-16,7 0 11 15,5 0 0-15,6-19-11 16,-1-8 12-16,3-4-13 0,-10 0-10 15,-4 10-6 1,-9 9 14-16,-11 11-5 0,-1 1-34 16,-5 7 24-16,0 26 17 15,0 8 1-15,0-3-1 16,0 1-8-16,9-8-17 16,8-10-18-16,6-10-6 15,1-7-1-15,5-4 41 16,5 0 9-16,-1-10 1 15,1-16 14-15,0-7-4 16,-1-10 13-16,-2-5 7 16,-8-10 2-16,-3-3 2 15,-11-10-5-15,-3 2-7 16,-6-3 14-16,0 6 17 16,0 6 14-16,0 4-19 15,0 8-15-15,-3 4-12 16,3 5-9-16,0 7-7 0,0 3 3 15,0 11-8-15,0 7 5 16,0 7-6-16,0 4-6 16,0 0-13-16,0 31-2 15,-3 23 15-15,0 11 6 16,3 15 10-16,0 4-10 16,0-3 9-16,0-6-7 15,14-12-2-15,2-9 1 16,4-15 5-16,0-12-6 15,-3-7 0-15,0-13-6 16,3-7-3-16,3 0 7 16,4-7-5-16,-1-19 6 0,-3-1-18 15,-6 3-14-15,-3 6 8 16,-7 9 18-16,-7 9-9 16,0 0-14-16,0 21 29 15,0 15 1-15,0 3 1 16,3 2 0-16,5-4-1 15,1-5-92-15,8-11-97 16,-5-14-79-16,-1-7-433 0</inkml:trace>
  <inkml:trace contextRef="#ctx0" brushRef="#br0" timeOffset="38265.01">39216 4503 1109 0,'0'0'696'15,"0"0"-585"-15,0 0 171 16,0 0-109-16,0 0-110 16,0 0-63-16,0 0-12 15,46 12-65-15,-39 4-180 16,0-2-457-16</inkml:trace>
  <inkml:trace contextRef="#ctx0" brushRef="#br0" timeOffset="38967.66">39390 4910 1407 0,'0'0'199'0,"0"0"9"0,0 0-13 16,0 0-101-16,0 0 27 16,0 0-59-16,0 0-9 15,170 0-29-15,-114 7-20 16,-5 8 2-16,-4 0-12 15,-7 9 2-15,-14 3-20 16,-12 3 8-16,-14 8-8 16,0 0-8-16,-14-1-7 15,-18-5-9-15,-6-5-3 16,4-5 28-16,5-5 21 0,9-8-9 16,9 1 10-16,11-2-21 15,0 5-51-15,11 8 26 16,21 6-12-16,9 6 12 15,-4 5-10-15,3 7 29 16,-7-3 8-16,-9 0 20 16,-8-1 0-16,-5-8 5 15,-11-5 22-15,0-2-1 16,0-8 0-16,-20-3 27 16,-7-6-25-16,-7-6 10 15,-6-3 4-15,0 0 21 16,-1-21 8-16,9-12-12 0,2-6 12 15,10-8-8-15,12-1-35 16,8-2-28-16,3 2-31 16,35 2-114-16,39-2-126 15,-10 15-75-15,-7 6-226 0</inkml:trace>
  <inkml:trace contextRef="#ctx0" brushRef="#br0" timeOffset="39854.11">40165 5098 1213 0,'0'0'205'0,"0"0"4"16,0 0-15-16,0 0-115 0,0 0-39 15,0 0-1-15,0 0 1 16,-131 85 5-16,114-58-9 15,8 0-17-15,9-4-5 16,0-4-5-16,0-5-9 16,3-5-1-16,17-5 1 15,4-4 2-15,5 0 1 16,5-15-3-16,-1-12-49 16,1-4 6-16,-5-2 1 15,-5 3 10-15,-7 7-14 16,-3 5 5-16,-8 9 11 15,-3 9 14-15,0 0-8 16,2 0 1-16,-2 11 22 0,6 10 0 16,8 0 0-16,0-3-7 15,3-5-13 1,0-5-8-16,4-4 6 0,2-4 23 16,-3 0 10-16,7-10 35 15,-2-13-4-15,-2-8 25 16,-3-5-13-16,-3-9 21 15,-6-3-15-15,-7-10-12 16,-7 3-9-16,0-7-14 16,0 5-1-16,-4 3-1 15,-6 3-8-15,0 6-5 16,-1 3-3-16,5 6 1 0,3 4-7 16,3 10 1-1,0 7-1-15,0 3 0 16,0 7 0-16,0 5-13 0,0 0 1 15,0 0 6-15,0 6-16 16,-6 26 17-16,-2 11 5 16,2 13 7-16,0 10 1 15,6 3-1-15,0 3 5 16,0 3 0-16,9-6-11 16,14-9 7-16,-2-4-2 15,2-16-5-15,0-9-1 16,-3-13-4-16,3-5 3 15,1-11 2-15,4-2-1 0,1 0 16 16,1-6-11-16,1-17-5 16,-2-8-34-16,-6-1-17 15,-6 0 10 1,-3 5 26-16,-11 5-4 0,0 1-4 16,1 9 8-16,-4-2 15 15,0 13 0-15,0 1 1 16,0 0 0-16,0 0-1 15,0 1-11-15,0 20 10 16,0 5 1-16,3 2 0 16,7-1 1-16,8 0 0 15,-3-5-1-15,10-3-12 16,11-6-41-16,-2-3-153 16,-5-6-312-16</inkml:trace>
  <inkml:trace contextRef="#ctx0" brushRef="#br0" timeOffset="40096.11">40752 4551 1431 0,'0'0'200'15,"0"0"14"-15,0 0 63 16,0 0-120-16,0 0-79 0,0 0-48 16,0 0-30-16,161-20-73 15,-154 20-239-15,-7 0-379 0</inkml:trace>
  <inkml:trace contextRef="#ctx0" brushRef="#br0" timeOffset="40302.1">40873 4776 1748 0,'0'0'232'0,"0"0"40"16,0 0-83-16,0 0-127 0,0 0-62 15,0 0 0-15,0 0-120 16,3 0-179-16,-3 0-436 0</inkml:trace>
  <inkml:trace contextRef="#ctx0" brushRef="#br0" timeOffset="40900.1">41304 4959 1523 0,'0'0'210'16,"0"0"-102"-16,0 0 88 15,0 0-84-15,0 0-16 16,0 0-29-16,0 0-24 15,-26 12-23-15,-5 3-12 16,-2 11 1-16,-1 1-9 16,8 1 0-16,9-1 1 15,7-5-1-15,4-7 0 16,6-5 0-16,0-8 0 16,0-2-1-16,0 0 1 0,16 0 5 15,12-18 8 1,1-7-13-16,5-2-13 0,2-1-2 15,-5 1 14-15,1 0-15 16,-5 1 15-16,-2 8 1 16,-10 8-1-16,-1 5 0 15,-5 5-15-15,-1 0-7 16,-2 0-5-16,-3 26 28 16,4 2 0-16,3 4 2 15,-3-4-1-15,0-3 8 16,3-3-8-16,-4-11 8 15,5-5-7-15,-2-6 11 16,8 0 31-16,3 0-5 16,4-6-12-16,-4-10-7 0,-3-1 4 15,-8 6 4-15,2 1-10 16,-8 6-18-16,-3 4-19 16,0 4-20-16,0 23 26 15,0 25-115-15,3-11-265 16,-3-5-754-16</inkml:trace>
  <inkml:trace contextRef="#ctx0" brushRef="#br0" timeOffset="41837.37">38193 5510 1285 0,'0'0'258'0,"0"0"-6"0,0 0 69 15,0 0-93-15,0 0-71 16,0 0-51-16,0 0-38 15,3 0-29-15,-3 0-9 16,0 0-6-16,0 10-15 16,0 18-2-16,0 15 5 15,-3 9 0-15,-4 5-2 16,4 6-4-16,-1-3-5 16,4 0 5-16,0-9-5 15,0-6 0-15,0-6 0 16,0-9-1-16,0-9 0 0,0-1-1 15,0-10-7 1,0-4-1-16,0 0-16 0,0-1-41 16,0-4-83-16,0-1-119 15,0 0-201-15,-3 0-206 16</inkml:trace>
  <inkml:trace contextRef="#ctx0" brushRef="#br0" timeOffset="42400.6">37990 5931 1204 0,'0'0'195'16,"0"0"-49"-16,0 0 40 15,0 0-46-15,0 0 4 16,0 0 3-16,0 0-10 16,0 0-9-16,0 0-33 15,0 0-27-15,3 0-19 16,6 0-17-16,2 9-1 16,9 18-4-16,0 6-12 15,3 6-8-15,4 0-6 16,2 0 1-16,2-6-1 15,2-2-1-15,-5-10-5 0,-2-5 4 16,-3-5-10-16,1-5 4 16,-7-2 5-16,-2-4 2 15,-1 0-1-15,3 0-6 16,-8-6 7-16,5-14 0 16,-4-2 0-16,0-5 10 15,-3 0-2-15,-4 6-8 16,-3-2 2-16,0 8 4 15,4 3 1-15,-4 8-5 16,0-2 5-16,0 1-6 16,0 5 6-16,0 0-7 15,0 0 0-15,-17 18 0 16,-17 18 6-16,-6 12-3 16,-3 7-3-16,7 3 1 15,2-8-1-15,7-4-30 0,4-2-138 16,6-13-181-16,3-14-406 15</inkml:trace>
  <inkml:trace contextRef="#ctx0" brushRef="#br0" timeOffset="43617.13">36969 6685 937 0,'0'0'361'0,"0"0"-240"16,0 0 55-16,0 0 18 0,0 0-60 15,0 0-37-15,0 0-19 16,0 20 4-16,0 2-18 16,0 16-11-16,0 4-21 15,0 6-12-15,0 6 3 16,0 3-17-16,0-6-4 16,0-6-1-16,0-6 0 15,0-12 0-15,0-9 9 16,0-6-10-16,0-6 6 15,0-6-6-15,0 0 9 16,0 0 3-16,0-3 7 16,0-24-10-16,0-15-9 0,0-12 8 15,0-6-7-15,0-6-1 16,0 0 0-16,0 7-1 16,0 10 0-16,11 2 0 15,-1 12-23-15,4 3 15 16,1 1 9-16,5 4 5 15,-3 6-5-15,3 5-6 16,1 1 5-16,-4 7 1 16,3 4 1-16,-8 2 4 15,2 2-5-15,-5 0-2 16,2 0-16-16,-5 18 7 16,2 5 11-16,-5 4 16 15,-3 2-2-15,0-2 5 0,0-4-4 16,0-2 6-1,-3-4 4-15,-11-2-4 0,0-3-9 16,-1-2-2 0,-2-5 4-16,0 1-13 0,3-1-1 15,1-5 0-15,-1 0 0 16,0 0-56-16,5 0-135 16,0 0-290-16,1 0-524 0</inkml:trace>
  <inkml:trace contextRef="#ctx0" brushRef="#br0" timeOffset="44170.29">37510 6685 1124 0,'0'0'309'15,"0"0"-231"-15,0 0 36 16,0 0-15-16,0 0-29 16,0 0 6-16,0 0 2 0,81 0 14 15,-70 0-5 1,1 0-5-16,-1-1 1 15,-1-9-24-15,-4 0-13 0,-2 2-9 16,-4 3-7-16,0 1-12 16,0 4-6-16,0-2 2 15,-20 2-6-15,-3 0-7 16,-5 0 5-16,2 0 0 16,-4 0-6-16,-1 17-1 15,5 6 1-15,3 8-6 16,6 2 6-16,4 4-1 15,9-1 0-15,4 0 0 16,0 0 1-16,0-3-6 16,0-3 5-16,17-3 0 15,3-6-1-15,3-6 2 16,3-6 24-16,2 0 13 16,5-6-7-16,1-3-8 0,2 0-12 15,-2 0-10-15,0 0-19 16,-5 0-46-16,1-15-115 15,-7-3-205-15,-6 3-450 16</inkml:trace>
  <inkml:trace contextRef="#ctx0" brushRef="#br0" timeOffset="44800.14">38273 6802 595 0,'0'0'745'16,"0"0"-642"-16,0 0 18 15,0 0 55-15,0 0 16 16,0 0-61-16,0 0-37 16,-70 140-32-16,57-101-35 15,2-6-12-15,4-6-14 16,4-9 1-16,0-6-1 16,3-6 6-16,0-3-6 0,0-3 5 15,0 0 9-15,0 0 7 16,0-9-11-16,0-18-10 15,0-9 16-15,6-12 8 16,5-3-3-16,2-3-3 16,1 0 4-16,0 2-1 15,-2 8 8-15,5-3-14 16,3 9 5-16,0 5 0 16,1 6-4-16,-6 6-8 15,2 2-1-15,-3 11 1 16,-5 2 6-16,-1 2-2 15,-2 4 3-15,-3 0-10 0,4 12-5 16,0 21 13-16,0 7 8 16,3 8-5-16,0 1-1 15,4-6-9-15,-5 1 1 16,5-7-8-16,-2-4 0 16,-1-4 0-16,-1-5 0 15,-3-3-1-15,-1-6-24 16,1-3-38-16,-4 0-97 15,-3-3-129-15,0-6-340 0</inkml:trace>
  <inkml:trace contextRef="#ctx0" brushRef="#br0" timeOffset="45033.53">38160 6766 1018 0,'0'0'680'16,"0"0"-588"-16,0 0 165 15,0 0-22-15,0 0-89 16,0 0-21-16,0 0-25 16,169 21-48-16,-138-10-36 15,-8-7-16-15,1 2-28 16,-1-6-137-16,-6 0-369 15,-3 0-495-15</inkml:trace>
  <inkml:trace contextRef="#ctx0" brushRef="#br0" timeOffset="63318.99">38053 5979 643 0,'0'0'238'0,"0"0"-88"15,0 0-11-15,0 0-19 16,0-15-31-16,0 12-10 15,3 3-7-15,-3 0-5 16,0-3 7-16,0 3 5 16,0 0 4-16,0-3 3 15,0 3-5-15,0 0-5 16,0 0-17-16,0 0-13 16,0 0-5-16,0 0-7 15,0 0 0-15,0 0-2 16,0 0-2-16,0 0-8 15,0 0-4-15,0 0 0 16,0 0-11-16,0 0 1 16,0 0-7-16,3 3 0 0,4 15 1 15,0 9-1-15,-1 5 0 16,1 2 11-16,4 2-1 16,-5 2 1-16,0-4-4 15,2 1 1-15,1-2-2 16,0-6-1-16,5 0-4 15,-3-4 6-15,1-2-6 16,-5-2-1-16,0-4 1 16,-3-3-1-16,-1-1 0 15,0-1 5-15,0-2-5 16,1 1-1-16,3-3 1 16,-4 4-1-16,0-8 1 15,0 5 4-15,2-7-3 0,-2 2-1 16,-3-2 1-16,3 0 10 15,-3 0 1-15,0 0-4 16,0 0-3-16,0 0-5 16,0 0 8-16,0 0-9 15,0 0 0-15,0 0 0 16,3 0 0-16,0 0 1 16,8 0 6-16,-2 0 8 15,5 0-3-15,-5-5 1 16,5-1-7-16,-4-4 0 15,1 4-5-15,-2-3 0 0,-3 3 0 16,8 0-1 0,0-3 0-16,-2-3 0 15,9 1 0-15,-1-7 1 16,0-3 0-16,0 0-1 0,3-6 0 16,1-8 0-16,-1 1 1 15,0-7-1-15,2 7-5 16,-10-4 5-16,2 11 2 15,-6 6-1-15,-5 6 0 16,-2 8 0-16,-1-1-2 16,-3 2 1-16,0 6-1 15,0-3 0-15,0 3 1 16,0 0 0-16,0 0 1 16,0 0-1-16,0 0-2 0,0 0-8 15,0 0-9-15,0 0 4 16,0 0 14-16,0 0-7 15,0 0 8-15,0 0 0 16,0 0 1-16,0 0 1 16,0 0-1-16,0 0 5 15,0 0 0-15,-7 0-5 16,-7 0 0-16,-3 0 1 16,-6 0-2-16,0 0 1 15,-7 0 0-15,-4 0 0 16,2 0 0-16,-5 0-1 15,-4 0 1-15,4 3 7 16,-2 0-7-16,5 3-1 0,5-1 1 16,-2-4 0-16,7 2 0 15,1 0-1-15,3 0 1 16,8-3 0-16,-2 3 0 16,0-3 0-16,4 0 1 15,-3 0-2-15,3 0 1 16,-1 0 5-16,5 0-5 15,0 0-1-15,-2 0 0 16,5 0 1-16,0 0 0 16,0 0-1-16,0 0 0 15,-5 0 0-15,5 0 1 16,-6 0-1-16,1 0 0 16,2 3 0-16,-4-3-1 15,3 0 1-15,0 5 0 16,4-5 0-16,0 0 0 0,3 0 0 15,0 0 0-15,0 0 0 16,0 1-2-16,0-1 1 16,0 0-11-16,0 0-10 15,0 0-2-15,0 0 6 16,3 0 18-16,11 6 0 16,2-3 8-16,4 3-7 15,3 0 8-15,5-1-9 16,8-5 2-16,4 1-1 15,10-1-1-15,1 0 2 16,5 0 4-16,-2 0-6 16,-8 0 0-16,-2 0-1 15,-10 0-8-15,-11 0 8 0,-6 0 0 16,-11 0-7 0,-2 0-2-16,-4 0 4 0,0 0 5 15,0 0 0-15,0 0 0 16,0 0 1-16,0 0 0 15,0 0 1-15,0 0 0 16,0 0 0-16,0 0-1 16,0 0-1-16,0 0-12 15,0 0-2-15,0 0 15 16,0 0 0-16,0 0 1 16,-4 0 7-16,-6 0-8 15,0 6 0-15,1 3-2 0,-5 2-10 16,3-5 2-16,2 1-9 15,-5 2 4-15,5 2 3 16,-8-4 4-16,3 2-4 16,-2 2 5-16,-4-4 6 15,3 1 1-15,3-2-1 16,5 0 1-16,-2-5 0 16,5 3-1-16,-1 2-5 15,4-2-2-15,-1 2 7 16,1-5 0-16,-1 5-5 15,4-2 4-15,0 0 2 16,0-2-1-16,0 2-5 16,0-2-1-16,0 2 1 0,0-3-5 15,0-1-1 1,0 0-1-16,0 4-9 0,0-4 6 16,0 0 7-16,0 2 3 15,0 2-5-15,0 0 0 16,0 2-6-16,-3 0 11 15,-3-1 6-15,3 5 0 16,-5-4 1-16,5 0 1 16,0-5-1-16,0 7 0 15,0-6-1-15,3 2-11 16,0-4 0-16,0 2-9 16,0-2-12-16,0 0-33 15,0 0-14-15,0 4 25 16,6-4 21-16,8 0 1 15,-2 0 12-15,-1 0 6 0,-1 0 14 16,-4 0 1 0,2 0 5-16,-8 0-6 0,3 0 1 15,-3 0 1-15,0 0-1 16,3 0 8-16,-3 0-8 16,0 0 16-16,0 0 0 15,0 0-7-15,0 0-9 16,3 2 0-16,3 5 5 15,5-1-4-15,-2-4 4 16,-1 4-6-16,-2-2-10 16,-6-1-81-16,0-3-269 0</inkml:trace>
  <inkml:trace contextRef="#ctx0" brushRef="#br0" timeOffset="84653.63">37979 7493 204 0,'0'0'222'0,"0"0"-144"16,0 0-13-16,0 0 21 15,0 0-9-15,0 0-17 16,0 0-3-16,0-4-5 15,0 4 42-15,0 0-25 16,0 0-26-16,0 0-14 16,0 0-11-16,0 0-2 15,0 0 10-15,0 0-9 16,0 0-10-16,0 0 11 16,0 0 8-16,0 0 8 15,0 0 0-15,0 0-5 16,0 0 4-16,0 0 6 0,0 0 5 15,0 0 2-15,0 0 10 16,0-2 5-16,0 2 3 16,0-4-3-16,0 2 30 15,0-2-9-15,-3 1-10 16,3 1-9-16,0 2-5 16,0-4 10-16,0 2-19 15,0 2-9-15,0-4 4 16,0 4-13-16,0 0 1 15,0 0 2-15,0-2-11 16,0 2 4-16,0 0 7 16,0 0-11-16,0 0-4 15,0 0-1-15,0 0-3 0,0 0 4 16,0 0-18-16,0 0 11 16,0 0-11-16,0 0 7 15,0 0-8-15,0 0-6 16,0 0 6-16,-4 0-2 15,4 6 2-15,0 15 1 16,-3 8 6-16,3 7-5 16,-3 3 10-16,-1 3-11 15,1 1 0-15,-1-1 10 16,1-4-2-16,3-1-9 16,0-4 12-16,0-7-6 15,0 1 6-15,0-5-11 16,0-5 0-16,0-2 9 15,0-1-2-15,0-8-2 16,0 0-6-16,0-6 1 0,0 1 3 16,0-1-3-16,0 0-1 15,0 0 0-15,0 0 0 16,0 0-1-16,0 0 2 16,0 0-7-16,0 0 7 15,0 0-2-15,0 0-14 16,0 6-79-16,0 5-188 15,-11-2-402-15</inkml:trace>
  <inkml:trace contextRef="#ctx0" brushRef="#br0" timeOffset="85741.14">37738 7858 591 0,'0'0'656'0,"0"0"-545"16,0 0-25-16,0 0 65 15,0 0 12-15,0 0-28 16,0 0-37-16,7-11-3 15,-7 11-21-15,3 0-12 16,1 0-19-16,3 0-17 16,2 10 8-16,5 11 9 15,3 2-14-15,0 3-1 16,-2 3-27-16,2-5 8 16,-3-3-3-16,-1 0 1 15,1-6-5-15,-5-3 4 0,2-3 4 16,-2-3-5-16,-1 0-5 15,-5-6 0-15,0 3 11 16,0-3-5-16,-3 0-5 16,3 0 24-16,0 0-8 15,5 0-2-15,-2 0-8 16,1 0-5-16,0-6-1 16,0 3-1-16,-4 0 1 15,3 0-1-15,2 0 1 16,1-3 0-16,-1 0-1 15,1 0 0-15,0-3 0 16,5-6 9-16,3 0-8 0,0-6 0 16,-1-3-1-16,1-6 1 15,-3 3-1-15,-2-6 1 16,2 1 0 0,0 5 13-16,-8 4-13 0,1 4 5 15,-4 8-6-15,-3 5 0 16,0 0 0-16,0 6 1 15,0 0-1-15,0 0-8 16,0 0-7-16,0 0 14 16,0 0-24-16,0 0 13 15,0 0 4-15,0 0 7 16,0 0 2-16,0 0 1 16,0 0-2-16,0 0 1 0,0 0-1 15,0 0 0-15,0 0 1 16,0 0-1-16,-7 0 9 15,-10 0-3-15,-6 0-6 16,-6 0 0-16,-8 2 7 16,-4 8-6-16,-2 1 1 15,2-1-4-15,6 1 2 16,1 3 0-16,4-7 0 16,7-1 6-16,3 0-5 15,6-2 6-15,5 0-7 16,4-2-1-16,5-2 1 15,0 4-1-15,0-4-4 16,0 0 4-16,0 0-6 0,0 0 0 16,0 0 1-1,0 0-24-15,0 0-10 0,0 0-49 16,0 0-81-16,0 1-108 16,0 5-110-16,0 0-439 0</inkml:trace>
  <inkml:trace contextRef="#ctx0" brushRef="#br0" timeOffset="86995.92">36562 8527 970 0,'0'0'181'16,"0"0"-126"-16,0 0-5 15,0 0 29-15,0 0 3 16,0 0 1-16,0 0-10 16,3-5 5-16,-3 5 14 15,0 0 16-15,0 0-11 16,0 0-14-16,3 0-15 15,-3 0-3-15,0 0-9 16,0 0-6-16,0 0-10 16,0 0-4-16,0 0-10 15,0 0-3-15,0 0-9 0,0 0-13 16,8 7 1 0,-2 20 17-16,5 4 0 0,-5 2 4 15,3 3-2 1,-1 3-1-16,-2-3-3 0,0-3 2 15,2-2-3-15,-5-4-8 16,3-6 2-16,-3 0-2 16,1-6-8-16,-1-1 0 15,1-1 0-15,-1-1-9 16,-3-6-45-16,4-1-90 16,-4-5-138-16,0 0-227 15,0 0-214-15</inkml:trace>
  <inkml:trace contextRef="#ctx0" brushRef="#br0" timeOffset="87651.27">36461 8593 1091 0,'0'0'223'0,"0"0"-148"15,0 0 43-15,0 0 42 16,0 0-27-16,0 0-51 16,0 0-27-16,11-12-6 15,3 8 6-15,4 3 4 16,10-5 3-16,2 0-9 16,7 2-9-16,3-2-1 15,1 2 16-15,2 4-13 16,-4 0-11-16,1 0-7 15,-3 0-21-15,-3 0-5 0,-4 14-4 16,-7 3-4-16,-6 1-7 16,-8 7-2-16,-1 2 14 15,-8 5-5-15,0 1-7 16,0 0 13-16,-8 1 12 16,-7-5-6-16,-5 2-6 15,-4-8-6-15,-3 2 6 16,0-8 0-16,4 3 1 15,-3-7-1-15,2 2-1 16,4-5-5-16,0-4 5 16,3 0 2-16,3-6 4 15,2 0-4-15,1 0 0 16,1 0 0-16,3 0-1 16,4 0 0-16,-1 0-18 15,1 0-31-15,3 0-25 0,0-10-98 16,0-2-187-1,0-3-259-15</inkml:trace>
  <inkml:trace contextRef="#ctx0" brushRef="#br0" timeOffset="88044.38">37110 8756 1430 0,'0'0'222'0,"0"0"-159"15,0 0 19-15,0 0 72 16,0 0-37-16,0 0-33 16,0 0-18-16,4 14 5 15,-4 11 15-15,3 4-24 16,3 11-13-16,2-1-19 16,1 3-14-16,-3-4-5 0,2 0-11 15,-2-8 0-15,0-6-16 16,-3-9-116-16,-3-15-140 15,0 0-258-15,0 0-558 0</inkml:trace>
  <inkml:trace contextRef="#ctx0" brushRef="#br0" timeOffset="88287.26">37070 8556 1600 0,'0'0'368'0,"0"0"-195"0,0 0 3 16,0 0-8-16,0 0-81 15,0 0-51-15,0 0-36 16,13-13-6-16,-9 13-73 15,-1 0-164-15,-3 0-361 0</inkml:trace>
  <inkml:trace contextRef="#ctx0" brushRef="#br0" timeOffset="89102.59">37501 8753 1294 0,'0'0'310'0,"0"0"-219"16,0 0-18-16,0 0 29 0,0 0-32 15,0 0 7-15,0 0 0 16,0 113-27-16,9-76-22 16,-1-1-9-16,-2-3-8 15,1-2-2-15,-7-8-9 16,3-1 9-16,-3-12-9 15,0-4-1-15,0 0-2 16,0-6 3-16,0 0 12 16,0 0 1-16,4 0 6 15,-4-22-19-15,3-11-10 16,4-6 10-16,-1-8-7 16,5 5-5-16,1 4 11 15,2 5 0-15,3 6-24 0,3 6 7 16,0 2 3-1,1 11 14-15,-1 2 1 0,-5 2 0 16,5 4 0-16,1 0-1 16,-4 0-5-16,3 18 5 15,-6 7 1-15,-2-2 0 16,2 8 1-16,-8-5 14 16,1-1 4-16,-3-7-12 15,-4-3 5-15,0-7-2 16,3 0 5-16,-3-8 1 15,0 0 4-15,0 0-1 16,3 0-1-16,0-20-17 16,4-7 0-16,4-3-1 0,6-3-16 15,3 4-6 1,3 2 1-16,0 6-6 0,0 6 2 16,-5 9 24-16,-3 6 0 15,2 0 0-15,-3 9 1 16,-2 18 0-16,-1 6 19 15,3 0-13-15,-1-1 9 16,-2-1-5-16,-5-4-8 16,0-6-2-16,2-5 0 15,-5-9 0-15,-3-2-42 16,0-5-158-16,0 0-326 0</inkml:trace>
  <inkml:trace contextRef="#ctx0" brushRef="#br0" timeOffset="89907.23">38247 8756 1337 0,'0'0'318'0,"0"0"-253"15,0 0 10-15,0 0 71 16,0 0-17-16,0 0-41 16,0 0-23-16,93 6-10 15,-70-6-27-15,0 0 11 0,-2-13-7 16,-7 1-9 0,-5-3-13-16,-6 1-10 0,-3-1-1 15,0 0-10-15,0 5 2 16,0 2-6-16,-9 4-21 15,-12 4 36-15,-5 0 0 16,-5 0-9-16,2 25 8 16,2 2 0-16,10 2-7 15,11 4 7-15,6 1-8 16,0-7-5-16,6 0 13 16,24-6 2-16,4-3 19 15,-2-3-19-15,6-9 21 16,-1-4-5-16,-5-2-6 0,2 0 1 15,-1-2-10-15,-2-15 5 16,-5-8-5-16,-2-6-3 16,-1-2 1-16,-3-3-10 15,-3 3-3-15,-3 0 12 16,-2 10-18-16,-1 2 10 16,-4 6-7-16,-1 9 15 15,-3 6-17-15,1 0 3 16,3 6-3-16,2 21 11 15,2 5 7-15,3 1 12 16,-2 0-12-16,2-5 9 16,-5-8-8-16,-1-5 15 15,-2-5 0-15,-3-8 2 16,1 1-11-16,-4-3 11 16,3 0 21-16,0 0-5 0,5-21-8 15,1-8-17-15,5-7-7 16,0-3-2-16,4 5-20 15,2 5-30 1,1 10 34-16,-1 13-4 0,3 6 7 16,-3 0-5-16,0 0 17 15,4 21-6-15,4 4 7 16,-2-2 7-16,3-2-6 16,-2 1 0-16,1-7-1 15,-8 0 0-15,-5-7-16 16,-4-4-152-16,-5-4-317 15,-3 0-386-15</inkml:trace>
  <inkml:trace contextRef="#ctx0" brushRef="#br0" timeOffset="90468.82">39462 8518 1358 0,'0'0'256'0,"0"0"-79"16,0 0 59-16,0 0-50 16,0 0-103-16,0 0-54 15,0 0-3-15,-122 0-16 16,91 21 2-16,5 0 4 16,8-4 3-16,12 5-13 15,6-7-6-15,0 4-14 16,3-5 5-16,24 1 9 15,10-3 0-15,3 1-8 0,1-5-7 16,2 1-7-16,-7-3 12 16,-5 0 10-16,-8-2 0 15,-6 2 1 1,-8-1-1-16,-6 1 0 0,-3 6-19 16,0 1 14-16,0-1 5 15,0-1 10-15,-12 1 1 16,-5 1-1-16,-6-5 1 15,2-2-3-15,-2 1 0 16,3-7-8-16,3 0-1 16,3 0-26-16,8 0-134 15,6-3-165-15,0-9-282 0</inkml:trace>
  <inkml:trace contextRef="#ctx0" brushRef="#br0" timeOffset="90715.1">39844 8510 462 0,'0'0'1244'0,"0"0"-1069"16,0 0-84-16,0 0 53 15,0 0 31-15,0 0-29 16,0 0-38-16,11 141-45 15,-2-105-34-15,8-3-3 16,0-4-26-16,-5-2-6 16,5-6-15-16,-10-6-65 0,-7-5-119 15,0-10-381-15,0 0-345 16</inkml:trace>
  <inkml:trace contextRef="#ctx0" brushRef="#br0" timeOffset="90902.24">39807 8301 1260 0,'0'0'699'0,"0"0"-567"16,0 0 2-16,0 0 23 15,0 0-93-15,0 0-64 16,0 0-144-16,7-3-221 0,-4 12-451 0</inkml:trace>
  <inkml:trace contextRef="#ctx0" brushRef="#br0" timeOffset="91636.95">40456 8533 962 0,'0'0'227'15,"0"0"-78"-15,0 0 50 16,0 0-2-16,0 0-35 16,0 0-77-16,0 0-24 15,-127 16-17-15,93 7 8 16,8-2-20-16,5 4-21 16,11-8 5-16,6 2-16 15,4-5-6-15,0-1-4 0,0-7 10 16,0 0 1-16,11-6 12 15,6 0-1-15,2 0 21 16,6 0-1 0,4-15-21-16,4-9 0 0,-2-1-5 15,-2-1-6-15,-6 0 1 16,-5 9 1-16,-5 7-2 16,-3 10-6-16,-2 0-2 15,1 0-15-15,0 27 17 16,5 4 6-16,3 0 3 15,-3-8-2-15,-1-2 8 16,-3-5-1-16,-3-11-7 16,-1-1 14-16,5-4 4 0,-2 0 20 15,5-7 5-15,3-13-11 16,3-7-16-16,3-3 9 16,1-3-5-16,-1 2-1 15,0 0-14-15,0 12-5 16,-2 4 5-16,-4 9 7 15,3 6-13-15,0 0 0 16,3 23 9-16,0 8 4 16,4 2 7-16,2-1-13 15,-6-1-5-15,2-8-2 16,-6-4-2-16,-2-5-25 16,-3-10-112-16,-5-4-182 15,-6 0-528-15</inkml:trace>
  <inkml:trace contextRef="#ctx0" brushRef="#br0" timeOffset="92302.32">41689 8073 639 0,'0'0'1124'0,"0"0"-970"16,0 0-76-16,0 0 124 16,0 0-20-16,0 0-53 15,23 207-54-15,-3-138-28 16,0 2-29-16,3-12-12 15,1-5 6-15,-4-10-11 16,-3-9-1-16,-5-8-1 16,-1-12 1-16,-8-3 0 15,-3-6-11-15,0-6-8 16,0 0-12-16,0 0 2 16,-3-4 13-16,-14-23-9 15,-6-11 4-15,3-16 3 16,0-14-9-16,7-10-13 15,2-6-7-15,11 0-8 0,0 9-15 16,3 9 11-16,25 12 14 16,2 12 8-16,-1 10 10 15,2 13 14-15,-11 10 13 16,-4 4 0-16,-11 5-10 16,-5 0 8-16,0 27-15 15,0 14 12-15,-25 4 5 16,-2 3 15-16,1 0-14 15,0-9 5-15,2-9-5 16,10-9 1-16,1-9-1 16,9-3 11-16,1-6-6 15,3 0-5-15,0 6 11 16,0 6-11-16,17 9 47 16,10 8-1-16,10 5 9 15,3 2-1-15,4 0 23 0,-1-4-10 16,0-2-14-16,1-6-39 15,-1-4-15-15,7-2-106 16,-10-6-220-16,-6-5-258 0</inkml:trace>
  <inkml:trace contextRef="#ctx0" brushRef="#br0" timeOffset="92718.54">42261 8426 1472 0,'0'0'203'0,"0"0"-117"0,0 0 94 15,0 0-14-15,0 0-23 16,0 0-20-16,0 0-18 16,170 63-45-16,-150-63-34 15,-4 0-8-15,-2 0-7 16,-5 0 7-16,2-15-8 15,-8-7-9-15,0 0 0 16,-3 1-1-16,0 5-11 16,0 2-18-16,-6 8 19 15,-14 6 10-15,-3 0 0 16,-1 0 0-16,1 20-1 16,3 8 0-16,6 5-1 15,11 2-8-15,3-6-6 0,0 2 15 16,20-10 1-16,6-4 9 15,1-1 0-15,7-7-3 16,3-3-6-16,6-6 0 16,1 0-70-16,26-6-155 15,-13-15-258-15,-7-6-452 0</inkml:trace>
  <inkml:trace contextRef="#ctx0" brushRef="#br0" timeOffset="94202.68">43079 8361 1350 0,'0'0'407'16,"0"0"-284"-16,0 0-19 15,0 0 46-15,0 0-34 16,0 0-46-16,0 0 1 15,-173 102-22-15,145-70-15 16,12-9-4-16,5-2-11 16,11-4-8-16,0-3-11 15,0-7-4-15,4 1 4 16,13-8 9-16,6 0 3 16,8 0-5-16,-2-4-7 0,5-23-11 15,-1-11-5 1,4-15-11-16,-7-4 6 15,-4-9 15-15,-9 0-4 0,-6 0 1 16,-8 6 9 0,-3 6 0-16,0 6-5 0,-3 0 5 15,-17 6 0-15,3 3 5 16,-3 0 7-16,6 8 4 16,1 4 9-16,2 10-8 15,5 7-8-15,3 4 6 16,0 6-14-16,0 0-1 15,-5 16-9-15,2 22 9 16,3 17 5-16,3 8 5 0,0 6 5 16,0 3-3-1,9-3-11-15,14-3-1 0,5-12 0 16,2-9 2-16,-4-7-2 16,2-11 8-16,-2-12-7 15,1-3 7-15,-4-11-8 16,3-1-6-16,5 0-12 15,-1-1 5-15,4-22-11 16,-5-7 24-16,2-3-15 16,-7 6 4-16,-12 3 5 15,-1 9 6-15,-11 6 0 16,0 9-10-16,0 0 9 16,0 0 1-16,-8 3 0 15,-4 18 8-15,1 2-8 16,5-1-3-16,2 4 2 0,4-7 1 15,0-4-1-15,0-3-20 16,18-3 21-16,-3-4 11 16,5-5-10-16,0 0 6 15,4 0 3-15,-1-26 1 16,2-1-5-16,-7-6 1 16,-1-3-6-16,-6 3 0 15,-5 9-1-15,-3 6-1 16,-3 9-14-16,0 6 2 15,0 3-17-15,0 0 20 16,0 18-14-16,0 12-20 16,0 0-34-16,0-3-10 15,11-3-23-15,2-3 4 16,7-9 62-16,0-3 33 0,0-4 2 16,7-5 9-16,4 0 1 15,-2-5 7-15,8-11-7 16,4-10 0-16,-1-1-40 15,-4-3-43-15,-2-6-35 16,-5 6-37-16,-6 0-35 16,-6 9 15-16,-6 9 118 15,-5 6 43-15,-6 6 13 16,4 0 1-16,-1 0 1 0,0 0 6 16,0 0 9-1,1 0 55-15,-4 0-9 0,0 0 8 16,0 0 34-1,0 0 18-15,0 0 8 0,0 0-22 16,-7 0-22-16,-13 0-52 16,-7 0-25-16,1 0-1 15,-4 18-8-15,3 9 0 16,6 3 0-16,12 0 0 16,6 3-1-16,3-3-18 15,0-6 19-15,15-3 3 16,13-3 3-16,8-3 17 15,1-9 21-15,7-6-10 16,-1 0 1-16,4 0 0 16,1-13 2-16,-2-19-10 15,1-7 5-15,-7-3 7 16,-8-9 3-16,-4-3 6 0,-7 0-5 16,-9 0-5-16,-6 3 11 15,-6 1-6-15,0 8-8 16,0 3 5-16,0 3-2 15,0 3-17-15,0 4-4 16,0 8-8-16,0 2 0 16,0 7-8-16,-3 7-1 15,0 5-16-15,0 0-13 16,-6 5 29-16,-2 26 0 16,1 12 10-16,3 6-3 15,4 5-6-15,3 5 4 16,0 1-3-16,0-3 5 15,14-3-7-15,-2-3 0 0,5-9-15 16,0-9-61-16,0-12-137 16,-5-9-156-16,-4-12-379 0</inkml:trace>
  <inkml:trace contextRef="#ctx0" brushRef="#br0" timeOffset="94378.69">44378 7901 1352 0,'0'0'277'15,"0"0"-140"-15,0 0 75 0,0 0-27 16,0 0-66-16,199-27-96 16,-146 25-23-16,-10 2-211 15,-6-4-361-15</inkml:trace>
  <inkml:trace contextRef="#ctx0" brushRef="#br0" timeOffset="94618.72">44861 8031 1295 0,'0'0'295'15,"0"0"-144"-15,0 0 54 0,0 0-24 16,0 0-53-16,17 189-20 16,-11-153-44-1,3-6-36-15,2-9-18 0,-5-3-10 16,0-18-107-16,-1 0-267 16,-2 0-456-16</inkml:trace>
  <inkml:trace contextRef="#ctx0" brushRef="#br0" timeOffset="94826.72">44746 7654 1350 0,'0'0'590'0,"0"0"-507"15,0 0 4-15,0 0-26 16,0 0-42-16,0 0-19 16,0 0-35-16,28 22-226 15,-11-13-481-15</inkml:trace>
  <inkml:trace contextRef="#ctx0" brushRef="#br0" timeOffset="95468.73">45358 8070 1763 0,'0'0'289'0,"0"0"-175"16,0 0-52-16,0 0-25 15,0 0 6-15,0 0-17 16,0 0-3-16,-197 117-6 16,160-93-9-16,11-6-1 15,9 0-5-15,7-3-1 16,6-3 0-16,4 0-1 16,0 0-2-16,0-3-13 15,0-3 15-15,11-3 6 0,6-3-4 16,6 0 20-16,3-3-10 15,4-15-3-15,1-6-9 16,-2-6 0-16,2 0 0 16,-4-3 6-16,2 0-6 15,-6 6-9-15,1 3-4 16,-7 6 1-16,0 9-1 16,-8 9-1-16,-1 0-6 15,-2 12-6-15,0 18 12 16,-1 3 14-16,-2 6 10 15,0-6-4-15,0-3 5 0,0-9 21 16,0-9 7 0,0-3-6-16,-3-9 1 0,8 0 0 15,-2 0 15-15,11-9 3 16,4-18-30-16,5-3-10 16,8-6-10-16,-4 3-1 15,-1 9-1-15,2 9 0 16,-8 12-10-16,0 3 1 15,-2 9-4-15,2 21 7 16,0 9-7-16,-3 0-14 16,0-3-68-16,-6 0-125 15,-7-12-280-15,-4-7-393 0</inkml:trace>
  <inkml:trace contextRef="#ctx0" brushRef="#br0" timeOffset="108685.77">33444 7718 139 0,'0'0'401'16,"0"0"-258"-16,0 0-32 16,0 0-20-16,0 0-25 15,0 0 35-15,0-21-17 0,0 17-17 16,0-2-21-16,0 4 18 15,0-4 14-15,0-1 25 16,0 5 17-16,0-2-7 16,-3 2 4-16,-5-2-33 15,5-2-30-15,-6 4-22 16,1-1-19-16,-1 3-5 16,-2-4-7-16,1 4 4 15,4 0-4-15,-1 0 7 16,7 0 16-16,0 0 0 15,0-2-1-15,0 2 11 16,0-4-3-16,10-2-31 16,23 0 43-16,10-3-15 0,12 1-12 15,5-1-10-15,4-3 3 16,-1 0-8-16,-7 3 1 16,-2-3-1-16,-10-1 0 15,-7 5-1-15,-14 2-6 16,-7-1-29-16,-12 5-46 15,-4 2-59-15,-14 0-120 16,-23 0-148-16,-3 0-562 0</inkml:trace>
  <inkml:trace contextRef="#ctx0" brushRef="#br0" timeOffset="109227.23">33002 7627 766 0,'0'0'244'15,"0"0"-87"-15,0 0-7 16,0 0 17-16,0 0-26 16,0 0-20-16,0 0-16 15,154-36-31-15,-100 24-2 16,6 1-26-16,-4-1-9 15,-2-1-14-15,-4 5-2 16,-4-1-2-16,-8-1 8 0,-9 4 1 16,-4 0 6-16,-13 4 3 15,-4-1-8-15,-5 3-1 16,0 0-13-16,-3 0-6 16,0 0-9-16,0 0-1 15,0 0 1-15,0 0 6 16,0 0 3-16,0 0-8 15,0 0-1-15,0 0 1 16,0 0 7-16,0 0-8 16,0 0 0-16,0 0 0 15,0 0-1-15,0 0 1 16,3 0 0-16,4 0 1 16,3 0-1-16,0 0 1 15,1-4 1-15,-2 4-1 16,2 0 0-16,1-2 0 0,2 2 0 15,3-4 0-15,-4 2 6 16,4 2-7-16,-6-4 0 16,-2 4-1-16,-3 0-1 15,2 0-10-15,-2 0-78 16,-3 0-207-16,0 0-303 0</inkml:trace>
  <inkml:trace contextRef="#ctx0" brushRef="#br0" timeOffset="109556.56">33337 7890 1528 0,'0'0'217'16,"0"0"-158"-16,0 0-23 15,0 0-11-15,0 0-12 0,0 0-12 16,0 0 0-16,188-47-1 15,-159 40-41-15,8-3-88 16,-7 4-107-16,-7-4-294 0</inkml:trace>
  <inkml:trace contextRef="#ctx0" brushRef="#br0" timeOffset="139670.14">27768 17888 652 0,'0'0'127'0,"0"0"-78"16,0 0-4-16,0 0 0 0,0 0 8 16,0-18 57-1,0 11-39-15,0 1-22 0,0 4-21 16,-3 2-14-16,3 0-8 15,0-4-5-15,0 4 12 16,0 0 16-16,0 0 0 16,0 0 3-16,0 0 0 15,0-2 6-15,0-2-1 16,0 1-5-16,0-5-14 16,14-2-1-16,6 1 5 15,7-3 1-15,2 4 1 16,8-1-7-16,3-1 12 15,4 1 3-15,2 1-11 0,1-4-2 16,-4 3 0 0,5-3-2-16,-9-1-4 15,-2 5-3-15,-3-2-8 0,-4 5-1 16,-7 1 5-16,-6 2-6 16,-3 2 0-16,-5 0 0 15,-5 0 0-15,-4 0-8 16,0 0-28-16,0 0-66 15,-16 6-36-15,-12 5-112 16,2 5-160-16</inkml:trace>
  <inkml:trace contextRef="#ctx0" brushRef="#br0" timeOffset="139953.75">27943 17801 763 0,'0'0'279'16,"0"0"-175"-16,0 0-65 15,0 0-1-15,0 0 30 16,0 0 6-16,0 0 14 16,166-54-12-16,-112 35-33 15,-1 2-12-15,1 1-17 16,-4 5-2-16,-3-3-5 15,-7 7-7-15,-6 1 0 16,-11 2-2-16,-6 4-43 0,-17 0-72 16,0 4-72-16,-4 7-178 15</inkml:trace>
  <inkml:trace contextRef="#ctx0" brushRef="#br0" timeOffset="140171.76">28132 17803 983 0,'0'0'158'0,"0"0"-95"16,0 0-2-16,0 0-19 15,202-23-16-15,-146 10-14 0,-5 1-7 16,9 4-5-16,-13-1-72 15,-14 3-257-15</inkml:trace>
  <inkml:trace contextRef="#ctx0" brushRef="#br0" timeOffset="141436.92">27996 17930 666 0,'0'0'312'16,"0"0"-197"-16,0 0-80 15,0 0-25-15,0 0-9 16,0 0 6-16,0 0 17 16,-9 0 35-16,9 0-1 15,0-4-16-15,0 4-9 16,0 0-8-16,-5 0-18 15,2 0-6-15,-3 0 9 0,3 0-9 16,-5 0 1-16,5 0 18 16,0 0-1-16,3 0-5 15,0 0 5-15,0 0 0 16,0 0-10-16,0 0 5 16,6 0 8-16,22 0 7 15,4-6-4-15,9-3-2 16,2-3-5-16,4 1-4 15,-1 1 2-15,-1-5 9 16,-1 3-3-16,-6-3 9 16,-1 3 2-16,-10 1-6 15,-4 1-8-15,-9 4-3 0,-11 4 0 16,-3 2-15 0,0 0 8-16,-36 0-18 0,-12 0-29 15,-10 14-6-15,-11 1 17 16,3 3 16-16,2 1 11 15,1-4 2-15,7 3 7 16,9-3-8-16,7-4 0 16,9-1 6-16,15-4-7 15,9-4 0-15,7-2 0 16,0 0-15-16,0 0 15 16,23 0 12-16,11 0-2 15,3-8 3-15,7-5-5 16,-6 1 2-16,0 1-9 15,-7-1 1-15,-8 2-1 0,0 1 1 16,-11 3-2-16,2 0 0 16,-7 4-13-16,-7 2-14 15,0 0-9-15,0 0-11 16,-21 0 41-16,-8 0-16 16,0 0 22-16,-6 0 1 15,6 0 5-15,1 0-6 16,5 6 0-16,3 2-1 15,4 1-16-15,5 1-37 16,5 2-61-16,3-1-76 16,3-1-219-16</inkml:trace>
  <inkml:trace contextRef="#ctx0" brushRef="#br0" timeOffset="153739.09">27866 17659 993 0,'0'0'198'0,"0"0"-108"15,0 0 20-15,0 0-11 16,0 0 25-16,0 0 10 15,-34 0 2-15,31 0-13 16,3 0-7-16,0 0-16 16,0 0-22-16,0 0-14 0,0 0-24 15,0 0 0-15,0 0-1 16,3-2-13-16,20-4 9 16,14-2 3-16,10 1-5 15,10-9-3-15,7 0-14 16,2-5-7-16,4-1 0 15,4-10-7-15,-4-1 7 16,3-3 1-16,-9 0-9 16,-4 3 0-16,-16 6 0 15,-10 6-1-15,-14 9 0 16,-14 6-7-16,-6 6-12 16,0 0-26-16,-40 0 4 0,-13 21-25 15,-18 12-11 1,-12 6 55-16,-8 6 17 0,1 0 5 15,-3 2 9-15,3-3-7 16,6-1-1-16,10-5 0 16,10-1 0-16,15-10 5 15,15-6 6-15,14-12-2 16,16-3-10-16,4-6-20 16,4 0 3-16,36-15 17 15,14-12 11-15,13-14 0 16,10 1 0-16,6-2 4 15,0-5 6-15,-5 13-1 16,-5 1-9-16,-13 7-10 16,-13 11-1-16,-13 8-1 15,-14 2-10-15,-14 5-2 16,-6 0-20-16,0 12-1 16,-33 18 13-16,-15 14-81 0,-10 4 3 15,-17 0 62-15,-1-4 31 16,-4 0 6-16,5-1 9 15,5-7 0-15,13-9-8 16,14-6 0-16,16-5 8 16,15-10-9-16,12-6-5 15,0 0-36-15,9-6 2 16,31-25 28-16,10-7 11 16,14-14 7-16,2-2 2 15,9-6-7-15,-9 1 21 16,-2 6-4-16,-18 14-2 15,-16 12-17-15,-19 15-62 0,-11 12-89 16,-6 0 64 0,-35 0 54-16,-10 24 21 0,-13 6 3 15,-5 0 9-15,-4 6 9 16,-5-3 0-16,2 4 8 16,5-6-8-16,4-4-3 15,10-4 0-15,11-4 7 16,13-7 16-16,13-6 5 15,14-6 1-15,6 0-20 16,0-4-6-16,23-23-2 16,13-12 1-16,10-9 3 15,5-1 2-15,-1 1-3 0,-7 6 5 16,-9 9-10-16,-14 15-5 16,-13 9-11-16,-7 9-21 15,-3 0 29-15,-32 15-6 16,-11 12 9-16,-11 6 0 15,-2 5 1-15,-5-1 8 16,1 1-8-16,5-2 9 16,9-3-1-16,5-6-3 15,10-4 7-15,11-8 2 16,13-5 3-16,10-8-18 16,0-2-16-16,21 0 16 15,25-14 1-15,7-16 9 0,14-7-10 16,4-6 0-1,2 1-1-15,0-3 1 0,-2 2 6 16,-11-1-5 0,-4 11 5-16,-16 6-5 0,-5 6 11 15,-20 12-12-15,-10 6 0 16,-5 3 1-16,-5 0 5 16,-27 9 10-16,-12 18-5 15,-2 3-1-15,-2 3 2 16,4-6 0-16,12-3 0 15,5-4 4-15,16-13-7 16,11 1-9-16,0-8-24 16,11 0 24-16,25-5 3 15,10-16 4-15,15-6-7 16,2-3-10-16,4-3 9 0,0-3 1 16,1 3 0-16,-12 0 7 15,-2 6 1-15,-14 3 5 16,-16 9 3-16,-12 9-16 15,-12 6-6-15,0 0 0 16,-20 30 6-16,-24 9 0 16,-5 9 0-16,-9 3-4 15,3-4 4-15,4-7 0 16,12 1 0-16,14-3-12 16,19-11-136-16,6-10-472 0</inkml:trace>
  <inkml:trace contextRef="#ctx0" brushRef="#br0" timeOffset="-72153.54">2727 19913 512 0,'0'0'720'0,"0"0"-549"16,0 0-32-16,0 0 30 15,0 0-18-15,0 0-47 16,0 0-5-16,0 42-6 16,0-3-15-16,0 11-4 15,0 7 3-15,0 7-6 16,6-1-4-16,4-3-19 16,0-6-26-16,-3-2-13 15,3-6 2-15,-3-4-10 16,-1-1 0-16,-3-7-1 15,-3-2 0-15,0-2-10 0,0-6 1 16,0-6-49-16,0-9-37 16,0-3-11-16,0-6-33 15,0 0-53-15,0-6-101 16,0-12-325-16</inkml:trace>
  <inkml:trace contextRef="#ctx0" brushRef="#br0" timeOffset="-71538.54">2589 20111 358 0,'0'0'698'16,"0"0"-497"-16,0 0-77 16,0 0 19-16,0 0-4 15,0 0-23-15,0 0 3 16,-6-31-21-16,6 22-32 0,0-3-22 15,9-5-3-15,11-1-7 16,11 3 22-16,5 0 2 16,12 9 4-16,5 6 3 15,4 0-26-15,4 8-12 16,-6 28-8-16,3 10 0 16,-9 4-4-16,-2 4 0 15,-7 0-15-15,-3 0 0 16,-10 2-3-16,-7-1-10 15,-9-1 11-15,-8 0-11 16,-3-1 11-16,0-5 1 16,-23-3-9-16,-8-9 2 15,-2-6 8-15,-4-9 0 16,0-6 1-16,4-6 7 16,-4-6-7-16,3-3 1 0,1 0-2 15,7 0 0-15,6 0-5 16,6 0-13-16,0 0 0 15,8 0 6-15,-1 0-1 16,4 0-36-16,3 0-38 16,0-9-76-16,0 0-140 15,0-3-430-15</inkml:trace>
  <inkml:trace contextRef="#ctx0" brushRef="#br0" timeOffset="-69884.49">3969 20311 770 0,'0'0'312'15,"0"0"-141"-15,0 0-47 16,0 0-43-16,0 0 5 16,0 0-12-16,0 0-20 15,0-17-10-15,0 13 7 16,0 4 18-16,0 0 17 16,-3 0-12-16,0 0-3 0,-4 0-27 15,-3 0-38 1,-6 0-6-16,-4 0-6 0,-3 15 5 15,-1 12 0-15,-3 4-8 16,3 6 9-16,4 2 2 16,3-2-1-16,5 1-1 15,1-5 6-15,8-9-5 16,3-6-1-16,0-12-10 16,0-3-17-16,11-3-2 15,12 0 29-15,3-8 5 16,8-14 12-16,-1-10-3 15,1-1-5-15,-5-1 0 16,-2-1-8-16,-7 8 0 16,-9 10 7-16,-5 11-6 15,-6 2-2-15,0 4 8 16,0 0 9-16,0 4 0 16,0 19-1-16,0 18 21 0,3 4-6 15,14-2-21-15,6 4-3 16,11-5-7-16,-1-12-12 15,4-6 11-15,0-9-20 16,-4-12 1-16,1-3-13 16,-4 0 33-16,1-9 8 15,-5-15 6-15,-3-9-5 16,0-8 0-16,-5 1-7 16,-6-7 11-16,-1 5-7 15,-8 2-5-15,0 3 29 0,-3-1-6 16,0 1-1-16,0-3 8 15,0-1-8-15,-9-5-16 16,-2-2 0-16,2 6-6 16,1 7 13-16,2 8 3 15,2 6-3-15,4 8-5 16,0 7-8-16,-3 4-1 16,3 2-6-16,0 0-30 15,0 2-22-15,0 29 58 16,0 11 27-16,0 8-6 15,17 8-9-15,4-8-5 16,2-2 2-16,0-6-9 16,3-5 0-16,-2-6-8 0,-4-4-38 15,0-10-52 1,0-6-39-16,-7-11-88 16,-3 0-157-16,-6-7-597 0</inkml:trace>
  <inkml:trace contextRef="#ctx0" brushRef="#br0" timeOffset="-69689.49">4321 20276 1405 0,'0'0'234'0,"0"0"-142"16,0 0 96-16,0 0-44 15,187-15-93-15,-123 0-51 0,-18-1-146 16,-10 1-430-16</inkml:trace>
  <inkml:trace contextRef="#ctx0" brushRef="#br0" timeOffset="-69170.48">4995 20324 1134 0,'0'0'351'0,"0"0"-239"15,0 0-18-15,0 0 8 16,0 0-59-16,0 0-29 16,0 0 0-16,-104 83 8 15,92-42 10-15,1-2-6 16,8-6 9-16,3-6-14 15,0-11-21-15,0-2 0 0,11-8-28 16,4-6 13-16,5 0 15 16,5-3 9-16,2-20-3 15,-1-5-4-15,0 1-2 16,-2-9 0-16,-4 10 0 16,-3 9 1-16,-6 11-1 15,-5 6-10-15,0 0-23 16,5 17 33-16,4 15 61 15,2 4-29-15,7-2-32 16,-1-7-11-16,5-1-76 16,8-17-88-16,-5-6-118 15,-5-3-424-15</inkml:trace>
  <inkml:trace contextRef="#ctx0" brushRef="#br0" timeOffset="-68100.49">6293 19968 1239 0,'0'0'266'15,"0"0"-127"-15,0 0 5 16,0 0-34-16,0 0-59 16,0 0 29-16,0 0 23 15,63 0-16-15,-47 0-5 16,4 0-20-16,-3 4-13 16,-3-4-18-16,3 0-15 15,-4 0 4-15,0 0-8 0,-3-4-1 16,1-7 0-16,-5 0-10 15,-3-1 6-15,-3 2-7 16,0 0-11-16,-9 4-17 16,-18 5 28-16,-13 1 12 15,-3 0-2-15,-1 0-9 16,-7 23 0-16,-2 10-1 16,-4 13 1-16,-7 14-1 15,1 9 43-15,10 6 9 16,13 0-27-16,17-6-17 15,15-5-7-15,8-9 5 16,0-5-6-16,28-14-6 0,12-8 6 16,10-5 5-1,10-8 23-15,4-12 8 0,5-3-18 16,-5 0-18-16,-4 0-3 16,-7-6-57-16,-2-9-60 15,2-6-128-15,-13-5-335 16,-10 7-551-16</inkml:trace>
  <inkml:trace contextRef="#ctx0" brushRef="#br0" timeOffset="-67694.91">6828 19920 1370 0,'0'0'361'15,"0"0"-190"-15,0 0-29 16,0 0-35-16,0 0-46 0,0 0-19 16,0 0 87-1,0 133-28-15,0-60-35 0,0-1-14 16,0-7-12-16,0-2-7 16,0-9-17-16,3-7-7 15,0-13-9-15,-3-2-1 16,3-11-35-16,-3-6-37 15,0-14-121-15,0-1-170 16,0 0-333-16</inkml:trace>
  <inkml:trace contextRef="#ctx0" brushRef="#br0" timeOffset="-67158.91">7108 20469 1513 0,'0'0'258'0,"0"0"-176"15,0 0-10-15,0 0-9 16,0 0-17-16,0 0-7 15,0 0 30-15,134 34 0 16,-100-34-23-16,-5-1-14 16,4-25-15-16,-5 4 2 15,-2-4-1-15,-6-1-3 0,0 0-5 16,-7 6-9-16,1-2 0 16,-11 8-1-16,-3 3 0 15,0 8-13-15,0 1 3 16,-10 3 10-1,-13 0 12-15,-8 0-5 0,-1 0-1 16,-2 7 3-16,1 11 2 16,2 3 8-16,5 6-9 15,5 0-1-15,8 4-8 16,9-4 5-16,4 0-6 16,0-5 1-16,8 4 6 15,19-8 11-15,5 3 20 16,2-6-2-16,-1-3-12 15,1 0-3-15,0-6-8 0,-8-3-5 16,1-3-8-16,-1 0-11 16,8-9-66-16,-4-15-203 15,-10-3-526-15</inkml:trace>
  <inkml:trace contextRef="#ctx0" brushRef="#br0" timeOffset="-65604.81">8046 20332 732 0,'0'0'414'0,"0"0"-214"16,0 0-69-16,0 0 1 15,0 0-21-15,0 0-4 16,0 0 1-16,-38 0-15 16,24 0-18-16,-3 4-2 15,-4 17-2-15,-5 8-14 16,0 8-9-16,2 1-22 15,4 3-14-15,9-13-11 16,11 4-1-16,0-11-19 0,0-6-40 16,14-6-1-16,10-6-13 15,-1-3 8-15,3 0 64 16,-3-6 1-16,2-9 0 16,-6-12 2-16,-2 6-1 15,-6-5 7-15,-2 7-7 16,2-2 2-16,-8 6 3 15,0-1-6-15,0 6-1 16,-3 4-18-16,0 6-3 16,0 0-22-16,0 0 41 15,0 6 3-15,-6 15 10 16,-2 6-8-16,8 0-2 16,0 0-1-16,0-6-31 0,25-1-24 15,1-8 21-15,4-11 7 16,1-1 5-16,-2 0 23 15,1 0 6-15,1-10 4 16,-2-13-3-16,2-4-6 16,-1-1 6-16,-4-5-6 15,2-2-1-15,-9 7 0 16,-2 1-13-16,-3 1-2 16,-2 9 5-16,-4 5 8 15,1 3 1-15,-1 5-11 16,-2 4 0-16,3 0-5 15,2 4-21-15,2 19 38 16,4 4 19-16,-3 4-7 16,3 0 3-16,-2-9-4 0,-4 4 7 15,-2-13 1-15,-6 2 16 16,-3-4 0-16,0-10-24 16,0 4-5-16,0-5-4 15,0 0-2-15,0 0-19 16,0-18-79-16,5-15 19 15,4-8 13-15,11-3-23 16,1 6-42-16,5 1 6 16,0 12 24-16,-1 10 50 15,-2 13 51-15,-7 2 26 16,1 2 8-16,3 25 47 16,0 9 0-16,4 5-46 15,-1-3-25-15,5 0 6 16,-2-5-2-16,0-7-14 0,1-8-1 15,-1-8-19-15,-1-2 18 16,-2-8-5-16,4 0-10 16,-1 0 1-16,5-8-5 15,-2-13 20-15,1-6-17 16,1-1-17-16,-2-4 22 16,2 4 13-16,-4 1 10 15,-4 7 29-15,0-3-13 16,-6 8-6-16,-7 5 1 15,-3 1-8-15,-4 7-4 0,-3-2 3 16,0 2-11 0,0 2 16-16,0 0 4 0,0 0-2 15,0 0-1-15,-7 21-7 16,0 6 4-16,7 6-6 16,0-1-9-16,0 0-9 15,0-4-60-15,17-7-7 16,4-1-23-16,-4-8 44 15,3-11 38-15,-8-1-14 16,5 0 18-16,-3 0 13 16,-1-12 31-16,1-9 43 15,3-7-8-15,1-5-7 16,2-4-33-16,1 6-26 16,2 2-35-16,-3 8-4 15,0 8 15-15,3 13 18 0,-6 0 6 16,4 0 25-16,-4 15 75 15,3 10-32-15,-3-2-44 16,-2-2-8-16,6-1 17 16,-4-3 40-16,-3-5-42 15,-2-2-30-15,-4-9 0 16,-2-1 0-16,-3 0 13 16,0 0 42-16,0-13-24 15,8-14-13-15,-2-8 2 16,8-3-4-16,7 1-17 15,-1 4-7-15,5 6-17 16,1 12-9-16,-2 15 14 16,-1 0 3-16,2 6 16 15,-8 25 41-15,3 5 27 16,-3 1-27-16,1-3-27 0,-6-7-14 16,2 0-74-16,-11-7-57 15,-6-8-82-15,0-7-285 0</inkml:trace>
  <inkml:trace contextRef="#ctx0" brushRef="#br0" timeOffset="-65389.8">9457 20171 1114 0,'0'0'699'16,"0"0"-624"-16,0 0-16 16,0 0 17-16,0 0-76 15,0 0-43-15,0 0-151 16,90 11-173-16,-76-7-989 0</inkml:trace>
  <inkml:trace contextRef="#ctx0" brushRef="#br0" timeOffset="-64753.8">10663 20357 1330 0,'0'0'485'0,"0"0"-380"15,0 0 15-15,0 0 8 16,0 0-32-16,0 0-41 15,0 0-21-15,0-11-16 0,0 7 16 16,-3 0-3-16,-6 4 3 16,-11 0 0-1,-4 0-4-15,-7 19-13 0,-1 8-3 16,-2 2-8-16,7-2-6 16,10 2 0-16,11 4 0 15,6-9-7-15,0 7-15 16,9 2-10-16,19 8 7 15,5 4 3-15,-2 0-8 16,-5 0-19-16,-2 3 36 16,-7-3-2-16,-8-3 6 15,-6 0 0-15,-3 0 2 16,0 5 7-16,-16-8 49 0,-11-3-11 16,-6-9-21-16,2-10-4 15,-2-11-4-15,2-6 3 16,5-4 9-16,14-30 34 15,4-20 3-15,8-14-24 16,11-1-33-16,24 3-1 16,14 6-15-16,0 9-10 15,1 12-11-15,-13 12-22 16,-14 3-68-16,-9 12-182 16,-11-3-582-16</inkml:trace>
  <inkml:trace contextRef="#ctx0" brushRef="#br0" timeOffset="-61616.67">4130 21795 1174 0,'0'0'213'0,"0"0"-98"16,0 0 2-16,0 0-7 16,0 0-18-16,0 0 13 15,30 174-23-15,-20-150-23 16,0 0-6-16,-3 0-15 16,0 3-17-16,-1-6-2 15,-3-1-9-15,2-7-4 16,-5 1-5-16,0-13 8 15,3-1-8-15,-3 0-1 16,3 0-41-16,3 0-19 16,0-22 60-16,2-13 1 15,-2-4 15-15,0-6-8 0,5-3-7 16,3 3-1 0,-1 6-4-16,7 3 4 15,0 3 0-15,3 6 0 0,0 6 0 16,-2 6-1-16,2 6 0 15,-3 1-7-15,0 8-2 16,0 0 10-16,0 5 6 16,1 17-4-16,-1 10 33 15,3-2-2-15,3 0-14 16,-2 3-18-16,2-9 5 16,-1 0-6-16,1-6 0 15,-3-3-8-15,1-9-6 16,-1 0-4-16,3-6 3 15,5 0 14-15,-1 0-17 16,1-9 17-16,1-15-8 0,-5-3 8 16,1-3-15-16,-8-6 16 15,-2 3-1-15,-4 6 1 16,-3 0 1-16,-8 9 1 16,-3 4 7-16,0 13-8 15,0-5-1-15,0 6 1 16,0 0 9-16,0 0-5 15,-3 0-5-15,-5 12-9 16,-1 15 3-16,1 9 6 16,5 3 1-16,3 0-1 15,0-12 0-15,3 0-11 16,17-9 3-16,4-3 8 16,4-9 1-16,-2-6 0 0,0 0 6 15,1 0-7-15,4-15 2 16,1-15 5-16,-1-3-6 15,-4-6 2-15,-1 3-3 16,-6-6-23-16,-3 9-2 16,-6 9 3-16,-5 9 20 15,-3 10 1-15,-3 5-14 16,0 0-34-16,0 20 0 16,0 19 49-16,0 3 8 15,0 3-7-15,3-6-1 16,8-3-1-16,9-6-8 15,4-6-5-15,5-12-5 0,1-6-49 16,4-6 51 0,3 0 5-16,3-18-16 0,-1-12 8 15,-2-9-4-15,4-3-8 16,-7-3-3-16,-8-3 18 16,-3 3 16-16,-9-8 1 15,-11 11 2-15,-3 4 4 16,0 1 16-16,-14 4 30 15,-9 1-1-15,0-5-11 16,3 2 15-16,3-5-24 16,4 5-9-16,2-1-6 15,5 5-8-15,-2 10-7 16,8 6 1-16,0 7-2 16,0 4-13-16,0 4 3 15,0 0-3-15,0 0-11 0,0 21 24 16,5 22 33-16,7 10 14 15,2 11-22-15,3 5-10 16,-1 2-2-16,4-7-7 16,0 0-5-16,4-10-1 15,-1-12-13-15,-3-9-1 16,0-12-25-16,0-12-2 16,-3-6-31-16,0-3 49 15,4 0 23-15,-4-12-1 16,1-18-18-16,-1-3-10 15,0-6-15-15,0-3 3 0,-7-3 6 16,0-1 23 0,-3 3 1-16,-4-5 10 0,-3 4 1 15,0 2 7-15,0 3 11 16,0 6 7-16,0-1-1 16,0 7-5-16,0 6-10 15,0 9 0-15,0 10 4 16,0 2-6-16,0 0-7 15,0 21 0-15,0 20 45 16,0 13 4-16,0 13-30 16,0 4 1-16,0-2 2 15,17 1-4-15,0-6-10 16,0-10-8-16,-2-3 0 16,2-12-9-16,1-9-70 0,-1-9-85 15,-11-12-208-15</inkml:trace>
  <inkml:trace contextRef="#ctx0" brushRef="#br0" timeOffset="-60408.68">6790 21655 1096 0,'0'0'327'15,"0"0"-128"-15,0 0-6 16,0 0-58-16,0 0-23 16,0 0-13-16,0 0-30 15,0-7 2-15,10 7 11 0,10 19-2 16,3 22-31-16,5 7-3 16,2 12-19-16,-1 3-11 15,2-3-14-15,-5-6-1 16,1-12 0-16,-4-9 1 15,-6-6-2-15,-3-18 0 16,-8-3-1-16,5-6-16 16,-2 0 11-16,2 0 6 15,2-21 11-15,4-18-5 16,-3-3-5-16,-2-18-1 16,2-6 0-16,-5-6-7 15,2 3 6-15,-5 9-8 16,5 12 2-16,-5 15-13 15,-3 13-3-15,-3 15-10 0,0 3-22 16,0 2-56-16,0 0-95 16,0 0-103-16,0 6-87 15,-3 1-476-15</inkml:trace>
  <inkml:trace contextRef="#ctx0" brushRef="#br0" timeOffset="-58585.61">7736 21807 806 0,'0'0'295'0,"0"0"-173"15,0 0 31-15,0 0-12 16,0 0-29-16,0 0 3 16,0 0-20-16,-14-12-19 15,14 12-1-15,-3 0 6 16,0 0 14-16,-3 0 4 0,-5 0-10 15,-5 0-43-15,-8 18-31 16,-9 18-8-16,-4 12-6 16,4 9 5-16,2-3-6 15,14 0 0-15,8-15-6 16,6-9-2-16,3-6-1 16,0-10-16-16,3-13-18 15,14-1 8-15,6 0 35 16,7-12 10-16,1-15-10 15,-2-6-18-15,-2-3-4 16,-4-6 0-16,-6 3-5 16,-6 9-20-16,-2 6-3 15,-6 12 29-15,-3 12 20 0,0 0-10 16,0 0-38 0,0 15 48-16,0 15 1 0,0 6 8 15,3-3-2 1,8 0-6-16,6-6-1 0,3-12-16 15,4-4-21-15,2-10 19 16,3-1 19-16,-1 0 1 16,-1-18 0-16,-1-9 0 15,0-9 11-15,-5-3-3 16,-1-6-8-16,-6-6 5 16,-8-3-6-16,0-3 6 15,-6 3-6-15,0 6 1 16,0 6 1-16,0 9 15 15,0 1 17-15,-3 11 14 0,-6-2 13 16,-2 4 4-16,1 2-11 16,0 5-12-16,7 0-10 15,-1 9-9-15,4-7-12 16,-3 10-9-16,3 0-2 16,0 0-10-16,0 0-53 15,0 13 63-15,0 20 9 16,0 10 18-16,0 6-5 15,0 11 3-15,10 5-2 16,7-2 5-16,3 3-18 16,3-6 2-16,3-6-11 15,2-6-1-15,-1-3-6 16,-1-12-21-16,0-6-10 0,2-12-5 16,-1-3-14-1,-1-3 7-15,0-4 21 16,-2-5 10-16,0 0 1 0,0 0 9 15,-4-21 7-15,3-6 1 16,-7-8-6-16,1-1-10 16,0 0-2-16,-3-3-10 15,-2 6 8-15,-1 6 9 16,-2 6 11-16,-6-6 1 16,-3 9-1-16,0 3 1 15,0-3 6-15,0 9 1 16,0-3-7-16,0 9 10 15,0 3-11-15,0 0-18 0,0 0 11 16,0 0 7 0,0 21 8-16,0 9 8 0,0 6-6 15,5 6 6-15,10-6-4 16,9 0-11-16,-1-6 0 16,5-6 11-16,-5-3-2 15,3-15 4-15,-2 0 11 16,2-6-15-16,5 0-10 15,-1-12 16-15,1-21-3 16,1-3-1-16,-6-3-6 16,-5 0 0-16,-4-3-5 15,-6 9-1-15,-5 6 0 16,-6 9 1-16,0 9-1 16,0 6 0-16,0 3-1 0,0 0 1 15,-14 0 11 1,-3 24-11-16,4 3 0 0,7 9 0 15,1-3 0-15,5 0-1 16,0-6-9 0,0-3 1-16,21-3 8 0,2-9-12 15,5-6 12-15,1-3 1 16,1-3 0-16,4 0 10 16,3-3-1-16,-1-15 3 15,4-9-4-15,-3-3 6 16,0 0-2-16,-4-3-4 15,-10 0-2-15,-6 6-5 16,-3 0 9-16,-11 0-9 0,0 9 11 16,-3 4-12-1,0 7 0-15,0 4 0 0,-9 3 6 16,-8 0-5-16,-6 0-1 16,-4 18-2-16,3 9 1 15,8 6-8-15,5 6-5 16,11 0-12-16,0-12-13 15,0 6 2-15,20-15 0 16,7 0 1-16,4-6 22 16,1-6 13-16,-1-6 1 15,2 0 0-15,1 0 2 16,-4-21 4-16,4-9-6 16,-8 0 0-16,0-9-1 15,-2-3-1-15,-4 3-8 16,-3-3-15-16,-3 12-2 0,-5 9-10 15,-3 6 1-15,5 10 14 16,-5 5-1-16,8 0 2 16,0 26 21-16,5 2 6 15,1 10 22-15,-3 1 4 16,0-3 9-16,-8-3 16 16,-9 0-5-16,0-6 22 15,0 0-3-15,-20 0-28 16,-15-6-40-16,-43 9-3 15,11-6-166-15,-2-6-409 0</inkml:trace>
  <inkml:trace contextRef="#ctx0" brushRef="#br0" timeOffset="-56717.49">4411 23457 1107 0,'0'0'268'0,"0"0"-95"15,0 0-4-15,0 0-36 16,0 0-42-16,0 0-32 16,0 0-4-16,14 25 36 15,1 12 15-15,5 13-20 16,0 4-32-16,-2 0-22 16,2-2-7-16,-6-4-15 0,-2-12-10 15,-1-7-1-15,-5-8 1 16,-6-11-19-16,0-4-29 15,0-6-23-15,0 0 6 16,0 0 15-16,0-6-14 16,0-25-88-16,0-7 77 15,-6-14 46-15,-5-2 5 16,5-2 7-16,3 4 15 16,3 10-4-16,0 3 6 15,0 12 0-15,17 6 1 16,-2 4 8-16,2 7-8 15,4 5 0-15,2 5-1 16,3 0 0-16,5 9 6 0,-1 18 31 16,1 12 7-1,-5-7 6-15,-6 7 5 0,0-5-2 16,-7-7-23-16,-2-6-8 16,-5-13-9-16,-3-2-6 15,0-2 2-15,-3-4 6 16,5 0-2-16,-2 0-2 15,0-12-11-15,3-21-11 16,5-7 0-16,-2-8-12 16,5 0-8-16,3 9 16 15,3 1 9-15,-1 11 5 16,6 6 0-16,-2 7 1 16,-3 14-1-16,3 0 1 15,-2 15 16-15,-1 22 27 0,3 11-3 16,0 1-23-16,4-5 0 15,-1-2-7-15,0-2-9 16,2-13 9-16,-8 0-4 16,0-15-5-16,-7-6-1 15,-2-3 0-15,-2-3-15 16,5 0 15-16,-2-7 0 16,2-20-1-16,0-6-6 15,2-3-5-15,-2-9 3 16,0 9-7-16,-2 3 1 15,-4 10-4-15,-2 8 12 16,-6 5 6-16,0 10 1 16,0 0 6-16,3 0 4 0,-3 25-2 15,6 14 24 1,5-7-10-16,2 7-14 0,4-3-1 16,3-3-7-16,-3-8 0 15,-3-4-13-15,-2-15-23 16,-6-6-84-16,2 0-125 15,-8 0-158-15</inkml:trace>
  <inkml:trace contextRef="#ctx0" brushRef="#br0" timeOffset="-56505.5">5256 23321 1719 0,'0'0'533'16,"0"0"-466"-16,0 0 28 15,0 0-28-15,0 0-67 16,0 0-29-16,0 0-137 16,4 109-141-16,-4-105-392 0</inkml:trace>
  <inkml:trace contextRef="#ctx0" brushRef="#br0" timeOffset="-55903.88">5921 23382 742 0,'0'0'620'16,"0"0"-491"-16,0 0-3 15,0 0 20-15,0 0-29 16,0 0-19-16,0 0-29 16,-36 21-34-16,8 5-20 15,-1-5-13-15,2 0 9 16,4 0-3-16,9-4-1 15,11 1-7-15,3 3-22 16,0-6-3-16,26-3 0 16,18-3 25-16,10 3 1 15,7-3 7-15,-6 1-8 0,0-2-8 16,-15 5 8 0,-11-7 0-16,-12 2-9 0,-10 5 9 15,-7-7 0-15,0 2 80 16,0 5 11-16,-21-5-33 15,-5 5-23-15,-5-7-5 16,2 0-15-16,-5-4-15 16,4-2 0-16,4 0-89 15,6 0-63-15,9 0-108 16,11-2-290-16</inkml:trace>
  <inkml:trace contextRef="#ctx0" brushRef="#br0" timeOffset="-55454.88">6522 23417 1247 0,'0'0'182'0,"0"0"-121"0,0 0 19 16,0 0-17-16,0 0-15 15,0 0 18-15,0 0-6 16,-116 38-12-16,99-16-9 16,0-7-8-16,8 2-3 15,2 1 9-15,7 3-9 16,0-6-11-16,7 4-7 0,27 1-10 16,4-5 11-16,14 4-2 15,-3-5-9-15,1 1-16 16,-2 4 1-16,-12-5 14 15,-5 11 1-15,-14-10-11 16,-8 8 11-16,-6-2 19 16,-3 6 27-16,0-6 11 15,-6-1 8-15,-17-1-15 16,-8-4-22-16,-5-3-11 16,-1-3-17-16,3-4-5 15,1-5-27-15,10 0-41 16,9-6-75-16,14-29-148 15,0-4-210-15,17 7-472 0</inkml:trace>
  <inkml:trace contextRef="#ctx0" brushRef="#br0" timeOffset="-54883.8">7097 23515 1335 0,'0'0'219'15,"0"0"-153"-15,0 0 7 16,0 0-9-16,-6 187-42 0,6-145-12 16,6-9 3-1,12-6-3-15,-5-12 9 0,0-4-4 16,-5-11 17-16,1 0-14 15,2 0 1-15,1 0 10 16,2-17-7-16,-1-10-13 16,0-4 1-16,5-1-2 15,-1-14-8-15,3 7 1 16,3 3-1-16,0 9-25 16,4 4 14-16,-7 13 4 15,0 10 0-15,-8 0-15 16,2 15 0-16,0 18 22 0,-4 0 21 15,0 1-6 1,-3-7 0-16,-1 0-2 0,2-15 4 16,-5-3-5-16,-3-3 0 15,3-6-6-15,-3 0 0 16,0 0-6-16,0-9-48 16,0-9 24-16,3-18 15 15,0-1-5-15,8 1-24 16,-2 3-50-16,8 6-11 15,6 6 5-15,1 15 35 16,5 6 41-16,-1 0 18 16,-2 4 15-16,1 13 8 15,-4 4-7-15,-6 1-16 0,0-5-60 16,-11-4-219 0,-3-7-411-16</inkml:trace>
  <inkml:trace contextRef="#ctx0" brushRef="#br0" timeOffset="-54638.8">7080 23274 1098 0,'0'0'951'0,"0"0"-831"16,0 0-32-16,0 0 23 0,0 0-65 16,0 0-43-1,0 0-3-15,104 15-105 0,-87-9-115 16,-6 0-290-16,-5-6-1013 0</inkml:trace>
  <inkml:trace contextRef="#ctx0" brushRef="#br0" timeOffset="-54049.8">8308 23482 1132 0,'0'0'308'0,"0"0"-169"16,0 0 33-16,0 0-48 16,0 0-47-16,0 0-30 15,0 0-17-15,-124 108-12 16,104-75-5-16,3 1-8 15,14-14-5-15,3 1-40 0,0-2-30 16,17-13 25 0,12-4 18-16,12-2 7 0,-1 0-29 15,3-2-2-15,-5-19 21 16,-6 3 16-16,-1-3 14 16,-7 8 23-16,-9 1 33 15,-4 10 27-15,-5 2-30 16,-6 8-3-16,0 32 32 15,0 8-18-15,0 18-30 16,0 9-25-16,0 4 50 16,0 2 9-16,-6-15 3 15,-17-6-29-15,-15-21-14 16,-8-12-10-16,-11-18-8 16,7-9 1-16,10 0-10 15,10-33 7-15,16-15 2 0,14-18 6 16,0-3-5-16,20-5-11 15,24 9 0-15,10 7-8 16,5 14-51-16,18-10-80 16,-16 21-126-16,-18 6-326 0</inkml:trace>
  <inkml:trace contextRef="#ctx0" brushRef="#br0" timeOffset="-52820.8">9144 23509 1172 0,'0'0'278'0,"0"0"-79"16,0 0-23-16,0 0-71 15,0 0-36-15,0 0 16 16,0 0 39-16,46 66-27 16,-19-24 7-16,2 12-46 15,2 0-12-15,2-2-16 0,-2-4-13 16,-5-10-6-1,-3-5-11-15,-6-12 2 0,-4-7 2 16,-2-13-4-16,-2-1 0 16,2 0 0-16,6-1 18 15,-2-34 0-15,2-4-8 16,1-9-4-16,-1-11 3 16,-8-1-8-16,-1 0 6 15,-5 5-7-15,-3 16-35 16,0 7-21-16,0 16-46 15,0 5-82-15,0 1-158 16,0 4-391-16</inkml:trace>
  <inkml:trace contextRef="#ctx0" brushRef="#br0" timeOffset="-51136.65">10085 23434 1418 0,'0'0'293'0,"0"0"-188"15,0 0 24-15,0 0-30 16,0 0-14-16,0 0 10 15,0 0 4-15,-76 48-13 0,56-36 0 16,-3 9-19-16,-4 0-25 16,-4 12-22-16,5 7-14 15,0 8-6-15,8-9-1 16,12 3-13-16,6-9-10 16,0-12-6-16,0-4-21 15,16-7 2-15,12-10 26 16,-2 0 22-16,7-10 0 15,1-17-4-15,3-5-16 16,-5-7-1-16,-1-3 15 16,-7 3 5-16,-1-1 2 15,-11 5 0-15,-1 16 0 0,-8 10 0 16,-3 9-15 0,0 0-18-16,0 9-15 0,0 24 48 15,0 0 1-15,0 3 2 16,11-3-3-16,5-6-30 15,7-2-15-15,2-19 14 16,1-3 1-16,0-3 15 16,4 0-1-16,-2-21 6 15,1-6 0-15,1-15-13 16,1 2 22-16,-5-14-8 16,-6 0 9-16,-6-2-8 15,-11-2-6-15,-3 0 3 16,0 10 10-16,-3 3 1 15,-17 12 17-15,0 6 4 16,0 6 26-16,3 6-4 16,7 9 0-16,0 0-8 0,3 6-10 15,1 0-14-15,-2 15-2 16,8 21-9-16,0 12 3 16,0 12 13-16,0 2 6 15,21 3-5-15,5 5-16 16,5-11 6-16,6-5-7 15,-4-6 0-15,4-11-12 16,-5-14-3-16,-1-10 12 16,-1-7-6-16,-4-6 8 15,2 0-11-15,2-12 6 16,-1-9-7-16,-1-13 7 16,-2-7-1-16,-2 7-4 15,-1-5-18-15,-6 7 1 0,-3 5 6 16,-2 5 20-16,-6 1 1 15,-1 10 0-15,-2 5 1 16,-3-4 0-16,0 6 0 16,0 4 0-16,0 0 0 15,0 14 13-15,0 9 3 16,0 14-9-16,0-10 11 16,6 5-9-16,11-11-9 15,4-3 0-15,-1-3 15 16,6-9-3-16,-3-6-3 15,7 0 2-15,1-6 8 16,-2-15-9-16,5-6-1 16,4-6 4-16,-6-9-4 0,-1 4-3 15,-4-9-5 1,-4 13 5-16,-6 7-5 0,-8 13-1 16,-6 2-1-16,-3 12 0 15,0 0-8-15,0 0 9 16,0 12 12-16,-12 17 7 15,1 4-10-15,5 1-8 16,6 3 4-16,0 0-5 16,0-10 0-16,17-4-8 15,9-2 8-15,4-12 9 16,4-3-9-16,-2-6 1 16,6 0 12-16,2 0-13 15,0-27 15-15,4 0-6 0,2-5 10 16,1-11 1-1,-4 6-5-15,-6 3-3 0,-3 7-12 16,-10-2 7-16,-9 10-5 16,-4 5 4-16,-8 2-5 15,-3 11 1-15,0-4-2 16,0 5 1-16,0 0 1 16,-17 0-2-16,-3 12-1 15,0 9 0-15,-1 11 0 16,9 2-14-16,4 7-3 15,8-8-4-15,0-5-3 16,5-3 2-16,18-13-5 16,4 3 12-16,2-15 6 0,5 0 8 15,-1 0 2 1,7-5 1-16,0-17-1 0,1-5 1 16,-4 1-1-16,0-13 9 15,-4 4-9-15,-7 8 2 16,-9 0-1-16,-6 6 0 15,-5 15 0-15,-6 0-1 16,3 0 0-16,3 6-1 16,2 0-6-16,8 0-2 15,4 12 9-15,8 9 1 16,-2 6 0-16,7 6 6 16,-5 2 2-16,-2-8 7 15,-3-4 12-15,-9-2 23 16,-8 0 11-16,-6-11-10 0,0 2-1 15,0 3 4-15,-26 2-16 16,-5-5-39-16,-9 9-3 16,1-8-26-16,-5 1-21 15,1-1-45-15,-5-7-118 16,12 2-292-16,8-8-760 0</inkml:trace>
  <inkml:trace contextRef="#ctx0" brushRef="#br0" timeOffset="-49075.61">11704 23232 780 0,'0'0'342'0,"0"0"-222"16,0 0-30-16,0 0-9 0,0 0-20 16,0 0-10-16,0 0-19 15,69 0-3-15,-58 0-13 16,-2 0 6-16,2 0 13 16,2 0 3-16,-2 0-3 15,1-3-3-15,-1 0-3 16,-2 0-8-16,2 3 1 15,-2-3 7-15,2 3-8 16,2-6-5-16,0 6 9 16,0-6-2-16,4-3-4 15,0 3-3-15,0 0-7 16,-5-6 4-16,2 3-5 16,-4 3-7-16,1 0 5 15,-5-3 2-15,1 3-2 16,-7 0-4-16,0 6 12 0,0-6 4 15,0 0-5-15,0 0 8 16,0 0-6-16,0 0 2 16,0 3 5-16,0-3-10 15,-4 0-12-15,-2 3 0 16,-4-3-1-16,-1 0 1 16,2 0-10-16,-2 6 10 15,5-6 11-15,0 0-10 16,1 6-1-16,-1 0 0 15,0 0 11-15,0 0-3 0,-5 0 7 16,2 0-6 0,-5 0 4-16,0 0-5 0,-2 0 1 15,-4 0 1 1,-3 6 8-16,-5 12 8 0,-2 6 11 16,-1 6-6-16,2 3-10 15,3 3-10-15,2-3-10 16,7 6 0-16,3-6-1 15,8-4 0-15,6 4-9 16,0-6 3-16,0-6 6 16,11 2 8-16,12-6 3 15,4 3 4-15,-1-9 6 16,3-7-8-16,5-2 2 16,1-2-1-16,-6 0-2 15,0 0-4-15,-1 0-8 0,-4 0-6 16,-7-2-74-1,-5-8-68-15,-1 5-114 0,-11-5-251 0</inkml:trace>
  <inkml:trace contextRef="#ctx0" brushRef="#br0" timeOffset="-39931.74">3431 22089 666 0,'0'0'180'0,"0"0"-60"16,0 0 6-16,0 0 11 16,0 0-50-16,0 0-24 15,0-15 2-15,-3 15 12 16,3-3 19-16,-3 0-16 16,3 3-8-16,-3 0-10 15,3-6 7-15,-3 6 0 16,3 0-6-16,0 0 10 15,0 0 13-15,0 0-21 16,0 0-18-16,0 0-8 16,0-6-19-16,0 6-20 15,0 0 6-15,0 0-6 16,9 0 12-16,11 0 3 0,6 0 3 16,5 0 3-16,7 0-7 15,-3 0-3-15,5 0-5 16,-5 0-6-16,-6-3 0 15,-6-3-9-15,-6 6-108 16,-17 0-93-16,0 0-140 16,-6 9-491-16</inkml:trace>
  <inkml:trace contextRef="#ctx0" brushRef="#br0" timeOffset="-39086.54">3598 23665 851 0,'0'0'537'0,"0"0"-454"0,0 0-20 16,0 0 34-16,0 0 17 15,0 0-2-15,0 0-5 16,-6 0-22-16,6 0-25 15,0 0-11-15,0 0-2 16,0 0 15-16,0 0 3 16,0 0-19-16,3 0-31 15,11 0-14-15,6 0 32 16,4-2-1-16,2 2-9 16,-3-6-8-16,-3 6-14 15,-3 0-1-15,-7 0-40 0,-10 0-125 16,0 0-180-16,0 0-387 15</inkml:trace>
  <inkml:trace contextRef="#ctx0" brushRef="#br0" timeOffset="646.05">3315 25164 153 0,'0'0'209'0,"0"0"-56"15,0 0-68-15,0 0-33 16,0 0-13-16,0 0 2 16,23 12 19-16,-17-12-3 15,2 3 3-15,-2-3 7 16,0 0 34-16,5 6-27 0,-5-6-9 15,0 0-16 1,2 0-14-16,-2 0 11 0,-2 0 22 16,-4 0 28-16,0 0 24 15,0 0 21-15,0 0-2 16,0 0-13-16,0 0-17 16,0 0-28-16,0 0-15 15,0 0-17-15,0 0-4 16,0 0-2-16,0 0 6 15,0 0 9-15,0 0 1 16,0 0 2-16,0 0-7 16,3 0-11-16,4 0-7 15,6 0-6-15,7 0-3 16,6 12-12-16,5 3 4 0,2-3-6 16,7-6-2-1,0 3-4-15,4-9-1 0,-4 0 3 16,-3 6-8-16,-1-6 10 15,-8 0-10-15,-13 0 0 16,-1 0 0-16,-7 0 0 16,-7 0 0-16,0 0-1 15,0 0 0-15,0 0-1 16,0 6-11-16,0 0-25 16,0 0-38-16,0 3-37 15,-16-3-81-15,5 0-282 16,-1-6-435-16</inkml:trace>
  <inkml:trace contextRef="#ctx0" brushRef="#br0" timeOffset="1908.93">4879 24902 932 0,'0'0'220'0,"0"0"-54"0,0 0-21 15,0 0-18-15,0 0-19 16,0 0-30-16,0 0-7 16,67-6-16-16,-50 0-12 15,3-7-10-15,3 5-3 16,0-4 5-16,-3-3-13 15,1 2-9-15,-4-1-13 16,-8-5 6-16,-3 11-5 16,-6-5-1-16,0 7-12 15,0 0-9-15,-26 6-20 16,-11 0 41-16,-10 6 3 16,-6 19 14-16,-4 10 13 15,0 5-4-15,4 2 7 16,6 3-2-16,10-3-11 0,11 2-9 15,9-3-10 1,17-8 10-16,0 3-11 0,17-12-1 16,26-3 1-16,10 0-2 15,7-9-9-15,7 3 0 16,-6 3-5-16,-4-3 16 16,-14-3-1-16,-13 9 0 15,-13 0-1-15,-11 6 2 16,-6 6 1-16,0-6 6 15,-23 6 2-15,-14-6 6 16,-7 0 4-16,-2-3 31 16,-7-9-3-16,2-3 5 0,1-3-7 15,4-3-17 1,8-6-15-16,9 0-5 16,12 0-8-16,6 0-29 0,8 0-40 15,3-27-87-15,11-6-155 16,9 6-273-16</inkml:trace>
  <inkml:trace contextRef="#ctx0" brushRef="#br0" timeOffset="2794.83">5567 25359 1038 0,'0'0'282'15,"0"0"-44"-15,0 0-44 16,0 0-73-16,0 0-62 15,0 0-15-15,-43 174-23 16,40-123-5-16,3-3 2 16,0-7-7-16,0-14-10 0,0-6 1 15,0-9-2 1,0-12-13-16,0 0-29 0,9 0-2 16,11-18-28-16,7-18 46 15,10-11 26-15,6-7 0 16,4 6 10-16,1-3 3 15,-5 9 5-15,-4 9 25 16,-5 6 1-16,-11 15-5 16,-3 6-3-16,-6 6-24 15,-1 6-11-15,1 27 14 16,-5 6 3-16,-1 3-4 16,-2-3 0-16,-6 0 15 15,0-12 2-15,0-6-7 16,0-6 4-16,0-9 4 0,0-6-4 15,0 0 12 1,3 0-4-16,11-27-27 16,2-6 9-16,11-9-11 0,6 3-7 15,4 0-1-15,0 12 0 16,-4 6-10-16,1 15 9 16,-8 6 2-16,1 0-6 15,-4 12 6-15,2 21 1 16,-2 3 6-16,-3 3-5 15,-7-6-1-15,1-6 0 16,-8-6-1-16,-6-9 0 16,3 2 0-16,-3-14-27 15,0 0 11-15,0 0 8 16,0 0-29-16,0-20-22 0,3-7 19 16,8-6 25-16,1-6 4 15,8 9 2-15,1-3 8 16,2 0-5-16,-3 9 6 15,3 9 0-15,-3 3 0 16,4 12-10-16,-7 0-8 16,3 0 18-16,0 24 22 15,0 3-4-15,3 6-8 16,-2 0 4-16,-1 3-8 16,-6-9-6-16,-5 0-2 15,-3-3-26-15,-1-3-12 16,-5-6-29-16,0-3-95 15,-11 2-116-15,-9-14-335 0</inkml:trace>
  <inkml:trace contextRef="#ctx0" brushRef="#br0" timeOffset="3036.78">5637 25048 1373 0,'0'0'303'15,"0"0"8"-15,0 0-58 16,0 0-94-16,0 0-85 16,0 0-46-16,0 0-19 0,-12-23-9 15,15 23-25 1,23 0-104-16,-3 11-187 0,-2 1-420 0</inkml:trace>
  <inkml:trace contextRef="#ctx0" brushRef="#br0" timeOffset="3810.39">7115 25278 1352 0,'0'0'353'0,"0"0"-40"16,0 0-89-16,0 0-109 16,0 159-59-16,0-84-30 15,0 18-15-15,3 2-5 16,0-3-5-16,-3-5 0 16,0-12 0-16,0-14 0 15,0-13-1-15,0-15-9 16,0-6-12-16,0-16 2 15,0-11-6-15,0 0 15 16,0 0 9-16,-6-21 2 16,-12-23 7-16,1-10 7 0,-1-19 5 15,1-2 1-15,3-6-11 16,11 1-9-16,3 0 0 16,0 11-1-16,6 3 2 15,22 15-2-15,1 9 0 16,1 15 0-16,1 15-2 15,-5 12-26-15,4 0 18 16,4 6 10-16,-8 27 13 16,0 9-2-16,-5 9-10 15,-11-3 0-15,-3-3 5 16,-7-9-4-16,0-3 10 16,0 0 6-16,-17-13 21 15,-7-5-6-15,-2-3-11 16,-8-3-22-16,1-3-22 0,4-6-66 15,-5 0-80-15,14-21-142 16,6 0-260-16</inkml:trace>
  <inkml:trace contextRef="#ctx0" brushRef="#br0" timeOffset="4388.25">7820 25584 1172 0,'0'0'261'0,"0"0"-14"15,0 0-42-15,0 0-69 16,0 0-48-16,0 0-32 16,0 0-22-16,153-186 0 15,-142 138 12-15,-5-3 36 16,-6-3 6-16,0-6-14 0,0 6-10 15,0 0-34 1,0 6-12-16,0 7 4 0,-6 14-22 16,-5 16 1-16,2 1 15 15,-5 10-16-15,0 0 0 16,2 0 0-16,-5 16-1 16,3 22 1-16,4 24 0 15,4 5 0-15,2 16-1 16,4 10 2-16,0 0-1 15,0 0 0-15,17-6 0 16,3-13 0-16,6-14 0 16,5-18 0-16,2-9 0 0,1-18 0 15,3-9-1-15,2-6-5 16,4 0-26 0,1-33-75-16,16-29-106 15,-9 8-326-15,-12 0-507 16</inkml:trace>
  <inkml:trace contextRef="#ctx0" brushRef="#br0" timeOffset="4792.37">8398 25473 1328 0,'0'0'513'0,"0"0"-298"16,0 0 3-1,0 0-79-15,0 0-55 0,0 0-37 16,0 0-1-16,180 60 9 16,-137-60-6-16,1-15-11 15,-7-6-20-15,-7-6-11 16,-10 3 4-16,-13-3-10 16,-7 12 10-16,0 3-11 15,-23 6 0-15,-20 6-22 16,-12 0 15-16,3 33-11 15,1 0 0-15,10 6 1 16,18 3 3-16,17-3 3 16,6-6 5-16,6-6 0 0,31 0 6 15,10-13 0 1,7-7 7-16,2-7 8 0,4 0 9 16,1 0-5-16,-1-7-1 15,-4-20-11-15,-5-8-7 16,5-31-58-16,-13 12-150 15,-8 9-438-15</inkml:trace>
  <inkml:trace contextRef="#ctx0" brushRef="#br0" timeOffset="6530.36">9962 25299 552 0,'0'0'948'0,"0"0"-706"16,0 0-34-16,0 0-53 15,0 0-78-15,0 0-41 16,0 0-10-16,0 78-6 16,0-30 4-16,-3-3-2 15,3 9-1-15,0-6-12 16,0 0-8-16,0-9 1 16,10 2-2-16,4-20 1 15,-2 0 1-15,5-9-1 16,3-7-1-16,0-5 0 15,4 0 1-15,5-11 5 16,2-22-4-16,2-3 11 16,4-11-4-16,0-1-8 0,0 9-1 15,-1 0 1-15,-5 18-1 16,-8 6 0-16,0 15-5 16,-5 0-1-16,-3 9 5 15,2 24 1-15,-3 6 12 16,-2-3-11-16,2 3-1 15,-7-6 1-15,3-6-1 16,-6-7 0-16,-1-5-1 16,0-9-8-16,-3 0 4 15,3-6 5-15,-3 0 9 16,8-6-9-16,-2-27-1 16,11-8 0-16,9-1 1 15,4-3-1-15,10 3-5 16,-3 9-14-16,4 12 12 15,-9 9 8-15,2 12-8 0,-7 0 8 16,0 0 0-16,-3 15 0 16,-1 9 1-16,-3 9 7 15,-4-6-7-15,-2 0 0 16,-5 0 1-16,-4-6 3 16,1-7-5-16,-6-13 0 15,0-1 1-15,0 0 10 16,0 0 4-16,3-15-4 15,3-12-11-15,11-6 0 16,3-6-1-16,7 12-7 0,4 6 7 16,-5 6-5-1,-3 15 5-15,0 0-13 0,-6 27 14 16,-3 9 7-16,-1 3-7 16,-2 8 0-16,-5-13-28 15,-6 7-55-15,0-8-212 16,0-18-252-16</inkml:trace>
  <inkml:trace contextRef="#ctx0" brushRef="#br0" timeOffset="6766.36">10189 25009 1726 0,'0'0'372'16,"0"0"-84"-16,0 0-88 15,0 0-115-15,0 0-63 16,0 0-22-16,0 0-14 16,46 16-79-16,-12 22-85 15,-7-11-299-15,-10 6-495 0</inkml:trace>
  <inkml:trace contextRef="#ctx0" brushRef="#br0" timeOffset="7659.03">11339 25599 1041 0,'0'0'275'0,"0"0"-13"16,0 0 2-16,0 0-76 16,0 0-34-16,0 0-27 15,0 0-40-15,3-21-25 16,3 36-30-16,5 32 6 0,-1 19 17 16,4 20-13-16,3 1-17 15,-5 9-13-15,2-8-11 16,3-11 5-16,-8-8-6 15,2-10-1-15,-1-17-8 16,-7-15-9-16,-3-9-10 16,0-15-6-16,0-3-5 15,0 0 5-15,0 0 10 16,-7-21 0-16,-10-20 17 16,0-7 6-16,-3-17 1 15,2-5 8-15,4-7-7 16,3 2-1-16,11 0 2 15,0 2-1-15,0 8 5 0,20 3-4 16,8 8-2 0,1 9 0-16,5 9 9 0,-4 9-9 15,-1 3 0-15,2 9 7 16,-4 9-5-16,-4 6-1 16,-3 0 0-16,0 6 0 15,-6 21 11-15,-1 18-5 16,-6 3 2-16,-4 6-1 15,-3-6-1-15,0 4 2 16,0-9 6-16,-10-5 6 16,-14-11-2-16,-2 0 8 15,0-6-5-15,-9-2-1 0,6-11-13 16,-5-2-8 0,4-6-16-16,7 0-52 0,6-21-69 15,17-33-197-15,0 6-246 16,27 4-897-16</inkml:trace>
  <inkml:trace contextRef="#ctx0" brushRef="#br0" timeOffset="8409.91">12068 25572 1513 0,'0'0'381'16,"0"0"-70"-16,0 0-98 15,0 0-112-15,0 0-65 0,0 0-23 16,0 0 19-16,0 101-1 16,0-41-12-16,0-7-11 15,0-5-7-15,3-3-1 16,11-11 1-16,1-13-1 15,6-7-1-15,2-8-8 16,8-6 2-16,1 0 1 16,6-20 0-16,2-14-2 15,3-14 7-15,-2-2 0 16,-9-4 1-16,-4 6 0 16,-8 7-1-16,-10 8-1 0,-4 18 2 15,-6 9 8 1,0 6-8-16,0 0-34 0,0 27 33 15,0 14 1-15,-3 1 0 16,3-3-6-16,0-1-2 16,14-5 1-16,15-6-8 15,2-12 0-15,2-3-4 16,7-12 5-16,-3 0 13 16,3-6 1-16,-1-27 0 15,-2-11 6-15,-2-10 2 16,-9-8 10-16,-9-7-5 15,-5-3-1-15,-7-3-2 16,-5 3 5-16,0 3 6 0,0 3 0 16,-8 6 21-16,-4 6-2 15,-2 7-4-15,5 7-6 16,-2 5-8 0,8 8-12-16,0 10 1 0,3 7-4 15,0 4-6-15,0 6-1 16,0 0 0-16,0 37 0 15,3 21 5-15,3 9 8 16,5 22 1-16,-5 4-7 16,3 0-5-16,5-6-1 15,3-6 10-15,3-7-11 16,-3-14 0-16,4-12-8 16,-9-15-23-16,2-12-23 15,-5-10-46-15,5-11-68 0,-5 0-195 16,-1-11-277-16</inkml:trace>
  <inkml:trace contextRef="#ctx0" brushRef="#br0" timeOffset="8586.13">12776 25386 1355 0,'0'0'349'0,"0"0"-34"15,0 0-48-15,171-21-120 16,-98 15-90-16,4-3-57 16,27-9-54-16,-20 9-248 0,-22 3-537 15</inkml:trace>
  <inkml:trace contextRef="#ctx0" brushRef="#br0" timeOffset="9212.86">13245 25673 1513 0,'0'0'362'0,"0"0"-82"16,0 0-49-16,0 0-98 15,0 0-70-15,0 0-39 16,0 0-12-16,170 42-2 15,-134-42-4-15,-5-15-5 0,-5-12 11 16,-6 1-3 0,-7 5 8-16,-9-6 18 15,-4 12-11-15,0 3 3 16,-7 6-25-16,-20 6 5 0,-5 0-2 16,-6 27-5-16,4 12-1 15,5 9-13-15,12-1-7 16,11-9-7-16,6 5-20 15,0-11 5-15,6 1 6 16,20-12 13-16,-3-9 15 16,8-5 9-16,-1-7 0 0,1 0 7 15,5-13-1-15,1-20 9 16,0-9 6-16,6-8 10 16,1 2-6-16,2-6-7 15,1 7 4-15,-1 8 7 16,-5 18 5-16,-1 6-10 15,-14 15-3-15,-2 6-3 16,-14 24-9-16,-3 15-9 16,-7 3 0-16,0-1-1 15,0-15-13-15,0-5 5 16,0-5-4-16,0-22-4 16,0 0 17-16,0-6 16 15,0-37-1-15,17-10 3 16,20-27 10-16,16-1 11 0,13-6-27 15,15 0-12-15,-1 15-11 16,-4 6-48-16,2 9-96 16,-25 12-364-16,-16 24-1162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10-16T05:47:34.48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2135 2451 1054 0,'0'0'157'0,"0"0"-104"16,0 0 21-16,0 0 25 15,0 0-34-15,0 0-13 16,-3-3 17-16,3 3 4 16,0 0-2-16,0-3-9 15,0 0-16-15,0-3-25 16,20-6-2-16,12-6-10 0,12 0 23 16,13-3-1-16,10 3 18 15,-4 6-5 1,4 3 1-16,-10 6-16 0,-13 3-5 15,-7 0-23-15,-14 0-1 16,-13 15 0-16,-4 6-19 16,-6 6 18-16,0 3 0 15,-9 6 1-15,-21 0 6 16,-4-3-5-16,-3-3 0 16,4-6 6-16,2-6-6 15,5-9 0-15,6-3 9 16,7-6-9-16,2 0 6 15,11 0-7-15,0 0-36 0,0 0-19 16,0 0 17-16,7 0 38 16,13 0 0-16,8 0 0 15,1 9-1-15,1 5 1 16,1-1 0-16,-8 5 0 16,-3 0 0-16,-3 8-6 15,-8-5 6-15,-6 0 0 16,-3-2-13-16,0 2 13 15,0 0 12-15,-23-1-10 16,-3-3 7-16,-5-5 14 16,-8-1 2-16,-4-3-13 15,-5-6 6-15,4-2-9 16,1 0-9-16,7 0-7 16,5 0-89-16,8-6-142 15,10-5-131-15,6-1-1043 0</inkml:trace>
  <inkml:trace contextRef="#ctx0" brushRef="#br0" timeOffset="615.99">2419 2091 722 0,'0'0'332'15,"0"0"-199"-15,0 0-28 16,0 0 43-16,0 0-54 16,0 0-56-16,0 0-18 0,80-58 1 15,-46 54 28 1,-1 4 1-16,7 0 12 0,4 4-9 15,-1 27 22-15,3 7-27 16,6 17 8-16,-3 9-17 16,1 10-26-16,-7 4 2 15,-6 6-12-15,-13 6-6 16,-10 3-12-16,-14 2 9 16,0-3-14-16,-24-1-9 15,-19-7 17-15,-8-7 12 16,-5-4 22-16,-8-13-5 15,-4-6-5-15,2-6-8 16,2-16 3-16,5 0-4 0,5-14 9 16,17-8-3-1,7-2-3-15,10-8-6 0,11 0-2 16,4 0-18-16,5 0-71 16,0-18-152-16,11-5-65 0</inkml:trace>
  <inkml:trace contextRef="#ctx0" brushRef="#br0" timeOffset="1184.84">3650 2281 117 0,'0'0'1096'0,"0"0"-923"16,0 0-42-16,0 0 61 16,0 0-17-16,0 0-56 15,0 0-59-15,0-33-29 16,3 50-11-16,3 22 33 16,8 15 20-16,-2 15-4 15,5 9-26-15,0 3-22 16,3 0-8-16,-3-7-13 15,-1-9-2-15,-2-13-16 0,0-14-41 16,-8-13-63-16,-6-11-88 16,0-8-122-16,0-6-243 0</inkml:trace>
  <inkml:trace contextRef="#ctx0" brushRef="#br0" timeOffset="1602.36">3529 2361 1045 0,'0'0'152'0,"0"0"-73"0,0 0 46 16,0 0-15-16,0 0-8 15,0 0 7-15,0 0-14 16,116-134-7-16,-68 124 2 15,8 7-29-15,7 3-1 16,4 0-16-16,0 12-7 16,1 16-13-16,-9 13-6 15,-5 1-18-15,-11 9 9 16,-13 6-9-16,-10 3-9 16,-9 3 9-16,-11-3-6 15,0-1-25-15,-14-4 7 16,-23-7 24-16,-7-5 11 15,-5-5 8-15,-12-7 0 0,1-6-8 16,-4-11 6-16,5-5-2 16,8-3-13-16,11-6 7 15,13 0-9-15,10-2-91 16,17-25-143-16,0 2-87 16,21 2-190-16</inkml:trace>
  <inkml:trace contextRef="#ctx0" brushRef="#br0" timeOffset="2316.42">4822 2424 1345 0,'0'0'191'15,"0"0"-84"-15,0 0 93 16,0 0-74-16,0 0-28 16,0 0-28-16,0 0-18 15,-104 93-17-15,65-30 5 16,2 6-9-16,10-3-13 16,7-8-18-16,9-14-6 15,11-9 6-15,0-16-1 16,0-5-13-16,0-12 14 15,17-2 12-15,10 0-3 16,4-23 13-16,1-10-21 0,6-8 0 16,-6-3-1-16,-4 6-18 15,-5 5 8-15,-10 12 2 16,-6 10 7-16,-7 11-17 16,4 0-26-16,2 21 22 15,5 12 22-15,4 5-26 16,13-4-12-16,5-7-24 15,7-7-6-15,3-11 12 16,4-9 37-16,4 0 13 16,-5-19 6-16,4-18 15 15,-3-8-8-15,-4-4 5 16,-6-7 1-16,-10-4 9 16,-7-3 12-16,-13-3 1 0,-7-3-9 15,0 3 5-15,-4 3-13 16,-16 9 22-16,1 7 3 15,2 14-24-15,6 10 9 16,2 8-1-16,1 5-20 16,5 4 11-16,3 6-18 15,0 0-24-15,0 20 12 16,0 20 12-16,0 22 11 16,11 10-4-16,15 3-7 15,4 6 1-15,1-3 9 16,1-6-10-16,-4-9 0 15,-5-10 0-15,-6-22-10 0,-7-7-23 16,-7-15-7 0,-3-9-69-16,0 0-85 0,0-15-305 0</inkml:trace>
  <inkml:trace contextRef="#ctx0" brushRef="#br0" timeOffset="2502.42">5153 2397 1425 0,'0'0'201'15,"0"0"-121"-15,0 0 164 16,197-51-52-16,-124 39-99 0,5-3-54 16,2 3-39-1,13-9-46-15,-15 3-280 0,-19 3-495 0</inkml:trace>
  <inkml:trace contextRef="#ctx0" brushRef="#br0" timeOffset="2915.43">6203 2385 1270 0,'0'0'209'0,"0"0"-115"16,0 0 102-16,0 0 23 0,0 0-62 15,0 0-55-15,0 0-37 16,-168 3-20-16,128 24-22 16,-3 6-9-16,6 9-14 15,13 3 0-15,10-3-14 16,11-6 1-16,3-9 3 15,0-6 10-15,23-7-1 16,9-8-1-16,0-6 2 16,5 0 10-16,4 0-4 15,-4-20 12-15,-2 2-12 16,-4 8 2-16,-7 10-8 16,-7 0 0-16,-5 0-1 15,-1 22 0-15,1 10 0 0,-1 0-26 16,6-1-98-16,10-12-120 15,-4-4-100-15,0-9-56 0</inkml:trace>
  <inkml:trace contextRef="#ctx0" brushRef="#br0" timeOffset="3799.09">7612 2060 728 0,'0'0'359'0,"0"0"-261"0,0 0-30 15,0 0 74-15,0 0-20 16,0 0-13-16,0 0 3 15,27-16 10-15,-23 14 13 16,2 2-27-16,-6-3-40 16,3 3-17-16,-3 0-17 15,0 0-8-15,0 0-3 16,0 0 7-16,0 0-14 16,0 0-5-16,-13 0-10 15,-11 0 6-15,-8 0 6 0,-15 17-1 16,-7 10 9-16,-7 9-11 15,3 11-2-15,0 1-8 16,12 3 1-16,8 0-1 16,18 0-6-16,14 0-4 15,6 0 9-15,6-3 2 16,32-3-1-16,8-3 0 16,7-3 9-16,7-7 7 15,1-5-7-15,-4-10-3 16,-7-1-6-16,-7-10 0 15,-6-6-14-15,-4 0-55 16,1-11-130-16,-8-16-175 16,-9 0-656-16</inkml:trace>
  <inkml:trace contextRef="#ctx0" brushRef="#br0" timeOffset="4151.14">8221 2104 1005 0,'0'0'199'16,"0"0"-81"-16,0 0 67 15,0 0 37-15,0 0-23 16,0 0-22-16,0 0-19 15,-7-27-32-15,4 27-57 0,-4 14-49 16,0 19 11 0,4 16 6-16,-1 16-13 0,4 5-8 15,0 7-2 1,7 1-5-16,13 0-8 0,0-6 0 16,0-4-1-16,-6-14 0 15,-5-16-6-15,-4-7-27 16,-5-14-56-16,0-7-192 15,0-8-377-15</inkml:trace>
  <inkml:trace contextRef="#ctx0" brushRef="#br0" timeOffset="4684.13">8604 2613 1159 0,'0'0'344'0,"0"0"-257"15,0 0-10-15,0 0 69 16,0 0-74-16,0 0 19 0,0 0 20 15,168 0-29 1,-134 0-12-16,-2-6 4 0,-4-9-6 16,-4-3-18-1,-4 0-16-15,-11-3-25 0,-3 0-1 16,-1 3-8-16,-5 0 0 16,0 0-11-16,0 3-23 15,-14 0-12-15,-9 6 21 16,-8 0-11-16,-5 9 32 15,-1 0-3-15,-3 0 14 16,2 27 2-16,6 9-9 16,9 6 2-16,9 3-2 15,14 6-6-15,0-3-1 16,20-1 7-16,14-5 9 16,6-9-8-16,-1-10 0 0,1-8 31 15,1-9 3-15,-4-6-24 16,0 0 1-16,-1 0-12 15,-5-11-46-15,-5-28-87 16,-6 3-140-16,-6 3-321 0</inkml:trace>
  <inkml:trace contextRef="#ctx0" brushRef="#br0" timeOffset="6184.59">9590 2373 1167 0,'0'0'213'0,"0"0"-107"15,0 0 102-15,0 0-19 16,0 0-56-16,0 0-14 16,0 0-25-16,-66-9-39 15,25 30-21-15,-5 12-1 16,-7 12 8-16,7 3-22 0,8 0 8 16,7-3-22-1,19-6-5-15,6-6-21 0,6-6 9 16,0-9-7-16,6-4 19 15,20-8 14-15,1-6-2 16,7 0 8-16,3 0-13 16,-4-17 0-16,1-10 5 15,-5-3-11-15,-6 0 5 16,-5-3-5-16,-5 6 0 16,-6 6 0-16,-1 6-1 15,-6 9-1-15,0 6-25 16,0 0-43-16,0 0-5 15,0 21 21-15,0 9 0 0,8 0-36 16,7 0-38 0,8-6 1-16,5-6 69 15,2-9 36-15,-4-3 21 16,2-6 1-16,-2 0 9 0,-5 0-3 16,-1-6 11-16,0-10 5 15,-5-5 1-15,-1-5-4 16,0-4-2-16,-1-3 2 15,-2-3-4-15,-5-3-15 16,0 6-1-16,2 0 0 16,-2 9 1-16,0 6 0 15,2 6-1-15,-2 9 0 16,3 3-8-16,5 0 8 16,0 3-8-16,-1 24 8 15,1 9 6-15,-2 3 5 0,-1 3 3 16,-2 0 6-1,-1-4 7-15,-2-5 3 0,-6-11 2 16,0-7 2-16,0-3-7 16,0-6-8-16,0-6-10 15,0 0 19-15,0 0 14 16,0 0 6-16,3-24-41 16,5-7-1-16,7-16-12 15,6 2 6-15,5 0-10 16,8 6-23-16,-4 6 13 15,4 15 14-15,-8 9 4 16,-3 9 1-16,-6 0-7 0,3 3 1 16,-6 27 0-1,2 6 7-15,1 3 4 0,0 0-4 16,3-3 1-16,0-6-1 16,0-7 2-16,1-10 4 15,2-4-5-15,0-4 6 16,0-5-7-16,4 0 0 15,4-17 6-15,-2-10-4 16,5-6-1-16,-4-6 6 16,-4 0-7-16,-3 0 0 15,-6 6-2-15,-6 6-5 16,-4 9-2-16,-4 9 3 16,-3 3-6-16,0 6-13 0,0 0 0 15,0 0-15 1,0 9 24-16,0 15 6 0,3 6-14 15,8 3-37 1,4 3-15-16,10-3 17 0,-7-6 14 16,7-3 30-16,-5-9 9 15,-7-9 6-15,1-3 0 16,-5-3 8-16,2 0 9 16,-2-3 14-16,2-15-8 15,1-9-4-15,2-3-6 16,7-3-13-16,-1 0 0 15,0 6-9-15,3 3 2 16,0 6-3-16,1 9-4 16,-7 6 7-16,0 3 1 15,-8 0-5-15,-3 21 4 16,2 9 7-16,-2 0 6 0,-3 3-5 16,4-6 9-16,-3-3-8 15,-4-9 5-15,3-6-7 16,-3-3 0-16,0-6 25 15,0 0 17-15,3 0 11 16,0-15-26-16,4-12-14 16,4-3-3-16,1-6-9 15,5 3-1-15,6 3-12 16,1 6 5-16,-1 6 5 16,-3 12-5-16,-3 6-1 15,0 0 7-15,-3 6-8 0,-2 18 2 16,5 6 5-16,-3 0 1 15,-1 3-18-15,4-3-66 16,-8 3-42-16,-1-6-61 16,-8-12-538-16</inkml:trace>
  <inkml:trace contextRef="#ctx0" brushRef="#br0" timeOffset="6383.34">10671 2075 1684 0,'0'0'196'0,"0"0"-177"16,0 0 6-16,0 0-25 15,0 0-28-15,0 0-207 16,0 0-391-16</inkml:trace>
  <inkml:trace contextRef="#ctx0" brushRef="#br0" timeOffset="6915.26">11744 2205 1309 0,'0'0'357'15,"0"0"-278"-15,0 0-25 16,0 0 102-16,0 0-56 16,0 0-62-16,0 0-8 15,-14 9-2-15,-12 4 29 16,-1 8-2-16,-7 8-6 15,5-2-27-15,5 0-22 16,13 0-8-16,8 0-11 16,3 0-2-16,7 0-36 15,27 3 21-15,6 9 16 0,7 6 5 16,2 9 6 0,-2 15 9-16,-4 12 6 0,-6 14-4 15,-7 13 16-15,-10 9-12 16,-9 8-4-16,-8-2 45 15,-3-15-9-15,-9-19-38 16,-35-32-12-16,-16-30 12 16,-7-24 46-16,0-3 37 15,10-48 11-15,17-21-26 16,16-18 6-16,24-15-33 16,0-1-17-16,33 1-17 15,21 14-7-15,10 13-3 16,2 21-24-16,-5 15-12 15,-1 22-105-15,-19 8-146 16,-18 9-309-16</inkml:trace>
  <inkml:trace contextRef="#ctx0" brushRef="#br0" timeOffset="16466.37">5604 4016 1222 0,'0'0'236'15,"0"0"-148"-15,0 0-16 16,0 0-34-16,0 0-23 16,0 0-9-16,0-6-5 15,0 6 15-15,0 0 10 16,0 0 5-16,0 0 4 16,0 0 0-16,0 0-10 15,0 0 2-15,0 0-2 16,0 0 9-16,0 0 3 15,0 0-6-15,0 0-1 16,0 0-14-16,0 0-3 16,0 0 1-16,0 0-6 15,0 0 0-15,0 0-2 0,0 0 1 16,0 0 0 0,0 0 5-16,0 0 7 0,0 0 8 15,0 0 1-15,0 0-5 16,0 0 10-16,0 0-8 15,0 0 5-15,0 0-7 16,0 0 7-16,0 0-12 16,0 0-5-16,0 0-1 15,-4-4 4-15,-2 2-4 16,-1-2-1-16,4 0-4 16,-8 3-1-16,2 1 1 15,-2-4-7-15,-4 4-1 16,-5 0-13-16,0 0 6 15,-11 0 8-15,1 5 12 16,-4 15-3-16,-2 7 0 0,-4 5-8 16,0 11 9-16,2 10-8 15,6 7-2-15,4 7 0 16,12 5 0-16,9 1 1 16,7-1-1-16,0-6-16 15,20-12 5-15,20-9 4 16,7-12 7-16,10-15 6 15,4-9-6-15,-3-9 6 16,11 0-6-16,-6-6 0 16,-4-21 12-16,-1-3-12 15,-4-3 11-15,-11-3-2 16,-7-3 1-16,-13-5-1 16,-9 1 0-16,-14-5 1 0,0-1-4 15,-3 1 6-15,-23 2-5 16,-12 7-1-16,-2 3-6 15,0 7 2-15,-1 2-1 16,1 6 8-16,4 5-9 16,5 1-8-16,5 7 2 15,3 1-34-15,9 7-107 16,8 0-194-16,3 0-469 0</inkml:trace>
  <inkml:trace contextRef="#ctx0" brushRef="#br0" timeOffset="17019.39">6135 4262 1313 0,'0'0'304'16,"0"0"-209"-16,0 0-9 16,0 0 50-16,0 0-51 15,0 0 3-15,0 0 3 16,14 146-32-16,-8-99-28 16,5-5-10-16,-5-3-13 15,0-6-7-15,2-6 8 0,-5-9-8 16,-3-9 0-16,3-3 6 15,-3-6-6-15,0 0-1 16,0 0 17-16,0 0-1 16,0-12-7-16,0-20-9 15,3-5 0-15,0-8-1 16,11-3-14-16,6 0-2 16,7 5 0-16,10 6-3 15,0 8 5-15,-1 4 14 16,-2 10-5-16,-2 7 3 15,-4 8 2-15,-1 0-8 16,-4 2 7-16,-3 19 2 16,3 6 0-16,4 4 0 0,-4-2-1 15,0 6 1-15,2-7 7 16,-6-1-7-16,-2 0 0 16,-6-1-1-16,-2-8-14 15,-1-3-16-15,-5-3-47 16,-3-6-118-16,0-3-173 15,0-3-689-15</inkml:trace>
  <inkml:trace contextRef="#ctx0" brushRef="#br0" timeOffset="17470.91">6894 4364 1365 0,'0'0'205'16,"0"0"-150"-16,0 0 27 15,0 0 27-15,0 0-31 16,0 0-9-16,177 27 5 16,-137-27-5-16,-7 0-11 15,-2 0 11-15,-8-12-7 16,-6-7-22-16,-4 2-7 15,-6-5-17-15,-7 1-4 16,0 0-12-16,0 6-6 0,-17 3-15 16,-14 6-7-1,-4 3 11-15,-9 3 17 0,1 0 15 16,-1 19-15-16,4 10 0 16,9 5-5-16,16 1-1 15,7 6 5-15,8-7-12 16,3 1 1-16,28-7 11 15,12-1 1-15,7-4 9 16,4-8 15-16,-1-9-17 16,-2-3-6-16,-4-3-1 15,-4 0-8-15,1-15-129 16,-15-12-234-16,-6 0-702 0</inkml:trace>
  <inkml:trace contextRef="#ctx0" brushRef="#br0" timeOffset="18232.64">8194 3929 1395 0,'0'0'217'16,"0"0"-107"-16,0 0 73 15,0 0-67-15,0 0-47 16,0 0 53-16,0 0-24 16,43 177-20-16,-26-112-26 15,3-1-9-15,0-1-28 16,-3-9 0-16,4-10-15 16,-9-6 1-16,-1-16-1 15,-5-7 0-15,-6-4-18 0,0-11-23 16,0 0-2-1,0-5-20-15,0-22-50 0,0-7 26 16,0-12 18 0,0 1-23-16,17 3 20 0,9 2 31 15,9 13 7-15,0 4 18 16,5 7 15-16,1 1 0 16,-1 3 1-16,0 1 5 15,-7-1 7-15,1-1 5 16,-8-1 14-16,1-1 10 15,1-4 15-15,-8 1 5 16,0-7-15-16,-8 6-12 16,-1-6 11-16,-5 4-8 15,-2 4 13-15,-1 1 10 16,-3 6-12-16,0 4-2 0,0 1-17 16,0 5-3-16,0 0-5 15,0 0-21-15,0 0-2 16,0 27 2-16,0 11 20 15,0 11 1-15,0 6 5 16,0-1-4-16,7-4-6 16,3-2-1-16,-4-5-15 15,-1-7 0-15,-5-3-45 16,0-10-168-16,0-8-318 16,0-9-540-16</inkml:trace>
  <inkml:trace contextRef="#ctx0" brushRef="#br0" timeOffset="18610.37">9260 4123 1003 0,'0'0'792'16,"0"0"-726"-16,0 0-21 15,0 0 55-15,0 0-14 16,0 0-15-16,-40 189-11 16,40-147-26-16,0-5-10 15,23-10 3-15,11-6-2 0,7-5-4 16,2-15 5 0,-3-1 4-16,-4 0-9 0,-2 0 1 15,-8-13 8-15,-9-8 14 16,-10-6 5-16,-7-8-8 15,0 6-19-15,-17-4-22 16,-19 8 0-16,-12 8-1 16,-5 4-14-16,-7 7 4 15,4 6 5-15,5 0 5 16,7 0-65-16,21 0-119 16,9 0-181-16,14 0-439 0</inkml:trace>
  <inkml:trace contextRef="#ctx0" brushRef="#br0" timeOffset="18934.59">9728 3752 1633 0,'0'0'247'16,"0"0"-172"-16,0 0 85 16,0 0 24-16,0 0-81 15,0 0-50-15,0 0 6 16,3 103 16-16,-3-44-28 16,0 4-8-16,0-3-12 0,0-4-14 15,14-4-12-15,2-4 1 16,1-10 4-16,0-5-6 15,-3-8-2-15,-5-8-29 16,1-7-51-16,-10-10-129 16,0 0-281-16,0 0-185 0</inkml:trace>
  <inkml:trace contextRef="#ctx0" brushRef="#br0" timeOffset="19123.59">9581 4021 1375 0,'0'0'292'0,"0"0"-206"0,0 0 151 15,0 0 3-15,220-17-119 16,-159 13-54-16,-4 0-33 16,-1-1-34-16,7-7-43 15,-16 1-185-15,-10-5-451 0</inkml:trace>
  <inkml:trace contextRef="#ctx0" brushRef="#br0" timeOffset="20299.49">10770 4139 626 0,'0'0'653'16,"0"0"-566"-16,0 0-5 16,0 0 96-16,0 0-37 15,0 0-24-15,0 0-8 16,84 42 6-16,-61-36-8 0,0-6-13 15,5 0-14 1,-1 0-29-16,2 0-17 0,2-6-16 16,-1-7-5-16,-7-5-4 15,-3 1-8-15,-9 2 6 16,-5-3 2-16,-3-1-1 16,-3 4-8-16,0 1-1 15,-3 1-17-15,-20 7 2 16,-4 0-14-16,-7 6 26 15,2 0 4-15,-8 0 0 16,-1 12 1-16,1 15 8 16,10 7 1-16,6 5-10 15,11 5-1-15,13 2 0 0,0-2-11 16,3-1 12-16,31-1 0 16,5-5 14-16,12-9-5 15,-1-2-6-15,0-13 10 16,4-4-4-16,-5-9-9 15,3 0-25-15,7-10-89 16,-8-17-207-16,-16-5-420 0</inkml:trace>
  <inkml:trace contextRef="#ctx0" brushRef="#br0" timeOffset="20735.49">11507 4202 117 0,'0'0'1398'15,"0"0"-1247"-15,0 0-97 16,0 0 89-16,0 0-20 16,0 0-20-16,0 0-40 15,69 139-23-15,-62-116-16 16,-4-2-2-16,1-5-9 15,-4-5-3-15,0-1-8 16,0-4 5-16,0-6 2 16,0 0 1-16,0 0 10 15,0 0-1-15,3-12-12 16,4-17-5-16,7-6-2 0,1-1-1 16,5-1-8-16,4 8 8 15,0 8-10-15,0 6 5 16,-1 9-3-16,-3 6 8 15,0 0-10-15,0 0 10 16,-1 15 1-16,6 8 6 16,-2 4-4-16,0 0 7 15,0 0-9-15,-2-2 12 16,-4-7-12-16,-5-3 0 16,-1-5-49-16,-8-4-139 15,-3-6-320-15</inkml:trace>
  <inkml:trace contextRef="#ctx0" brushRef="#br0" timeOffset="21121.67">12352 4106 1515 0,'0'0'245'16,"0"0"-184"-16,0 0 67 15,0 0 49-15,0 0-60 0,0 0-45 16,0 0-45-16,-27 12 10 16,-7 15 34-16,-6 9-1 15,-4 8-5-15,4 4-26 16,11 4-24-16,5-3 6 15,15-5-20-15,4-6 0 16,5 0 0-16,0-7 0 16,21-5 8-16,6-8-8 15,6-6-1-15,10-8 0 16,7-4-11-16,4 0-51 16,27-19-126-16,-18-16-141 15,-10 2-297-15</inkml:trace>
  <inkml:trace contextRef="#ctx0" brushRef="#br0" timeOffset="21465.46">12936 4208 1324 0,'0'0'281'0,"0"0"-206"16,0 0 8-16,0 0 51 15,0 0-25-15,0 0-18 16,0 0-15-16,-139 177-21 16,125-144-9-16,10-2-24 15,4-10-21-15,0-8 8 16,7 1 7-16,21-8 5 16,1-6 7-16,5 0-2 15,2 0-3-15,-2-5 0 16,-5-11 9-16,-5-5 2 0,-7-5 5 15,-11-1 0-15,-6-2-4 16,0 2-26-16,-9 2-9 16,-22 4-13-16,-13 6-3 15,-2 7-54-15,-27 4-24 16,9 4-166-16,10 0-421 0</inkml:trace>
  <inkml:trace contextRef="#ctx0" brushRef="#br0" timeOffset="22751.9">13361 4312 1119 0,'0'0'501'0,"0"0"-442"0,0 0 11 16,0 0 77-1,0 0-47-15,0 0-36 0,0 0-30 16,23-48 4-16,-23 40 32 15,0 2 30-15,0-1 2 16,0 5-38-16,0-2-12 16,0 2-25-16,-6 2-19 15,-17 0-7-15,-15 0-1 16,-8 15 1-16,-11 14 20 16,1 10-10-16,8 3-11 15,12 5 0-15,19-5-11 16,14 0 1-16,3-8-14 15,6-1-6-15,28-6 21 16,5-10-2-16,12-11 10 16,2-6 1-16,1 0 2 0,-4-6 6 15,-4-18 3 1,-6-6-10-16,-5-8 11 0,-15-2-1 16,-5-7-1-16,-10-6-3 15,-2-7 17-15,-3-7-10 16,0-1-1-16,0-5-2 15,0 2-11-15,0 3 0 16,0 13 0-16,0 2 9 16,0 14-9-16,0 12 2 15,0 9 8-15,0 9-2 16,0 6-2-16,-3 3-6 16,-2 0-26-16,-4 33 1 15,0 19 25-15,1 13 7 0,8 9-1 16,0 3-5-16,0-2 0 15,11-2 0-15,12-10 0 16,3-9 9-16,1-9-9 16,1-8-1-16,-2-15 0 15,3-6 0-15,6-5 0 16,-3-6 1-16,8-5 0 16,-2 0 0-16,-1 0-1 15,-2-22 2-15,0-10-1 16,-3-5 7-16,-1-6-8 15,-8 5 0-15,-9 1 0 16,-4 8 0-16,-7 8-1 16,-3 6-1-16,0 9 1 15,0 0-14-15,0 6-9 16,0 0-4-16,0 0 0 16,0 8 27-16,-6 17 0 0,2 2 0 15,4 2 0-15,0-2-12 16,0-2 11-16,0-10 1 15,7-3 1-15,-1-3 8 16,5-7-3-16,1-2-4 16,5 0 5-16,3 0 2 15,7-2 6-15,7-19-6 16,3-6-2-16,-1 0-6 16,4-4 1-16,-6 8-1 15,-8 2-1-15,-5 8-5 16,-7 11 5-16,-5 2-8 0,-6 0-6 15,0 11 6 1,0 16 9-16,2 4-1 0,-5 2 2 16,3-6-1-16,0-2 2 15,0-12 4-15,0 1-5 16,-3-8 6-16,3-6-6 16,-3 0 13-16,5 0 10 15,4 0-3-15,2-10-7 16,5-17-14-16,7-4-6 15,0-2-19-15,8 1 3 16,-5 11-8-16,1 5 14 16,-4 14 8-16,2 2 7 15,-2 0-8-15,4 21 3 0,-1 6-20 16,0 2-49 0,5-2-68-16,-4-2-49 0,-7-9-39 15,-6-5-77 1,-11-11-275-16</inkml:trace>
  <inkml:trace contextRef="#ctx0" brushRef="#br0" timeOffset="22948.14">14139 3956 1739 0,'0'0'224'0,"0"0"-177"15,0 0-27-15,0 0-20 16,0 0-34-16,0 0-43 16,0 0-178-16,174 0-421 0</inkml:trace>
  <inkml:trace contextRef="#ctx0" brushRef="#br0" timeOffset="23417.15">15263 3983 1723 0,'0'0'187'0,"0"0"-125"0,0 0 34 15,0 0-10-15,-167 171-42 16,133-123-21-16,10-4-20 15,12-7-3-15,12-8-4 16,0-4 4-16,0-14 0 16,12-1-7-16,16-10 7 15,8 0 18-15,4 0-9 16,4-10-8-16,-1-7-1 16,-6-2 1-16,-7 11 0 15,-7 8-1-15,-12 0 2 16,-11 48 24-16,0 56 32 15,-11 75 0-15,-1 55-17 0,1-9 57 16,8-46-98 0,3-71 0-16,-7-58-38 0,-13-13 18 15,-14-12-6-15,-12-23 26 16,-4-2 28-16,-1-54 25 16,12-19 23-16,11-14-3 15,19-11-42-15,9-2-16 16,0 3-15-16,26 15-12 15,11 8-29-15,30 8-52 16,-6 21-132-16,-12 12-393 0</inkml:trace>
  <inkml:trace contextRef="#ctx0" brushRef="#br0" timeOffset="26699.48">3031 7310 811 0,'0'0'165'16,"0"0"-110"-16,0 0-21 15,0 0 13-15,0 0 18 16,0 0-6-16,0 0-11 16,0 0-9-16,0 0 23 15,0 0 1-15,0 0-8 16,0 0 2-16,0 0-12 16,0 0 3-16,0 0 1 15,0 0-9-15,0 0-8 16,0 0 6-16,0 0-10 0,0 0-11 15,3-8-4-15,17 1 4 16,10-10 10-16,10 2 7 16,6-6 10-16,12-6 16 15,5-1 5-15,10-7-3 16,8-1-5-16,-1 0-11 16,7-3-6-16,-3 3 0 15,0 0-7-15,-5 3-11 16,-2 3-7-16,-4 3-2 15,-2 3 3-15,-12 3-5 16,-4 0 2-16,-9 0 1 0,-9 4 3 16,-4 2 6-1,-5 4 5-15,-13 6-4 0,-1-1-6 16,-4 0 1-16,-3 1-4 16,-7 5-2-16,3 0-2 15,-3 0-4-15,0 0-6 16,0 0-1-16,0 0 0 15,0 0-1-15,0 0-11 16,0 0-9-16,-3 0-17 16,-31 5-38-16,5 10-173 15,-5-3-351-15</inkml:trace>
  <inkml:trace contextRef="#ctx0" brushRef="#br0" timeOffset="27245.38">4214 6491 1174 0,'0'0'152'16,"0"0"-78"-16,0 0 7 0,0 0-10 15,0 0-12-15,0 0 8 16,0 0 11-16,0 17-6 16,0-5-9-16,9 3-4 15,14 0 1-15,8 3-2 16,7-3-2-16,5 4-18 15,4-1-8-15,-1-3-14 16,7 1 9-16,-5-5 0 16,-2-1-16-16,-2-3-8 15,-7-1 7-15,-8-2 6 16,-2-2-2-16,-10 2-3 16,-3 0 12-16,-8-3-5 15,0 11 17-15,-6 3-8 0,0 7 2 16,0 4-8-1,0 7 3-15,-6 5-5 0,-11 1 3 16,-6 0-11-16,-1-3 5 16,-2-3-14-16,3-3 6 15,-2-6 0 1,2-6-6-16,7-3 0 0,5-3 0 16,2-6-10-16,6-6-118 15,-2 0-130-15,5 0-241 0</inkml:trace>
  <inkml:trace contextRef="#ctx0" brushRef="#br0" timeOffset="28201.46">5553 6335 1011 0,'0'0'188'0,"0"0"-121"16,0 0-5-16,0 0-4 16,0 0-13-16,0 0 16 15,0 0 8-15,31 33 11 16,-7-24 19-16,2-3-14 15,3-4-27-15,2-2 11 16,2 0-10-16,1 0-10 0,0 0-9 16,-4-6-2-16,-7-5-11 15,-3-1-11-15,-3-1-6 16,-8 1-1-16,-6 1-3 16,-3-5 3-16,0 5-9 15,0-1-15-15,-12 3 3 16,-11 3 0-16,-11 2 12 15,-3 4 9-15,-10 0 7 16,-3 6-4-16,1 15-4 16,1 6 6-16,1 7-5 15,10 1 5-15,8 2 3 16,12 1 0-16,7 4 1 0,10-3-5 16,0 1 5-16,17-1 3 15,19-1-3-15,4-1 8 16,7-5 9-16,4 0-12 15,-8-10 3-15,-2-5-15 16,-9-7-11-16,-1-4 0 16,-4-6-60-16,16 0-111 15,-6-16-142-15,-1-11-331 0</inkml:trace>
  <inkml:trace contextRef="#ctx0" brushRef="#br0" timeOffset="28633.12">6412 6514 1228 0,'0'0'164'0,"0"0"-104"16,0 0 66-16,0 0 17 15,0 0-20-15,0 0-21 16,0 0-37-16,-153 138-14 16,143-111-22-16,10 5-11 15,0-10-18-15,0-1 12 16,21-1-3-16,11-8-2 16,8-6 11-16,7-6 4 15,-1 0-4-15,3 0-9 0,-3-11 0 16,-6-10 2-16,-7-6-9 15,-2-1 14-15,-16-3 5 16,-7-2 4-16,-8 6-24 16,0 2-1-16,-34 8 0 15,-12 5-3-15,-12 12 1 16,-5 0-7-16,-1 0-9 16,5 0-50-16,11 15-69 15,16-3-164-15,18-2-323 0</inkml:trace>
  <inkml:trace contextRef="#ctx0" brushRef="#br0" timeOffset="29409.29">7011 6512 1647 0,'0'0'253'15,"0"0"-187"-15,0 0 24 16,0 0-26-16,0 0 5 16,0 0-4-16,0 0-13 0,57 65-14 15,-48-38-19-15,5 0 10 16,-4-6-1-16,-3-5-4 15,0-5-11-15,-4-5-12 16,-3-6 12-16,0 4-13 16,0-4 0-16,3 0 20 15,-3 0-13-15,7-5-7 16,0-17 0-16,7-9-9 16,6-1-6-16,6-5-21 15,7 8-4-15,4 4 16 16,3 8-10-16,1 7 21 15,-1 10-2-15,0 0 14 16,-4 0-6-16,1 25 6 16,0 4 0-16,-1 4 1 15,4-2 7-15,0-1-7 0,-2-3 0 16,-1-9 0-16,-1-3 6 16,-2-5 1-16,-5-10-6 15,2 0 0-15,-5 0 11 16,1-15-11-16,-1-13 12 15,-3-4 12-15,-2-9-2 16,-4-7 2-16,-3-6-12 16,-14-2 1-16,0-5-14 15,0 1-1-15,0 6 1 16,-11 10 0-16,1 2 6 16,0 9 3-16,3 1-3 15,1 8-6-15,-2 5 9 16,5 5-9-16,3 8 7 0,-3 6-7 15,3 0-12-15,-3 3-21 16,0 33 33-16,0 15 3 16,-2 9 16-16,5 10 1 15,0-1-8-15,5 1-11 16,15-11 0-16,3-1 0 16,1-10 5-16,-4-9-5 15,-5-9 1-15,-1-8-2 16,0-5-25-16,-1-7-38 15,-3-10-60-15,-3 0-110 16,-7 0-160-16</inkml:trace>
  <inkml:trace contextRef="#ctx0" brushRef="#br0" timeOffset="29608.02">7727 6427 1482 0,'0'0'231'0,"0"0"-153"16,0 0 88-16,174-11-21 15,-111 7-63-15,4-2-43 16,-4 0-27-16,21-9-12 16,-17 0-172-16,-18 1-398 0</inkml:trace>
  <inkml:trace contextRef="#ctx0" brushRef="#br0" timeOffset="29852.97">8522 6460 1132 0,'0'0'561'15,"0"0"-496"-15,0 0 8 16,0 0 70-16,0 0-34 16,23 169 14-16,-16-140-46 15,-1-2-51-15,2-7-16 0,-8-9-10 16,0-11-155-16,0 0-385 16,0 0-859-16</inkml:trace>
  <inkml:trace contextRef="#ctx0" brushRef="#br0" timeOffset="30063.72">8321 6229 1041 0,'0'0'875'0,"0"0"-764"16,0 0-34-16,0 0 32 0,0 0-69 15,0 0-40 1,0 0-98-16,0-4-210 0,0 4-540 16</inkml:trace>
  <inkml:trace contextRef="#ctx0" brushRef="#br0" timeOffset="30684.24">8792 6689 1292 0,'0'0'201'0,"0"0"-80"15,0 0 56-15,0 0-52 16,0 0-48-16,0 0 13 16,0 0-6-16,34-11-10 15,-31 11 7-15,-3 0-9 16,3 0-34-16,-3 0-1 0,3 11-19 15,0 11-2 1,2-1-7-16,-2 0-8 0,0 0 5 16,-3-3-4-1,3-8 10-15,-3-4-11 0,0-1 7 16,0-5 0 0,4 0 0-16,-4 0 4 0,3 0-6 15,4 0 11-15,0-15 1 16,2-12-8-16,5-5-9 15,3-7-1-15,9 3-6 16,4 1 5-16,4 5-9 16,-5 8 10-16,2 7-1 15,-4 9-8-15,-7 6 9 16,3 0-2-16,-3 6-5 16,0 19 7-16,4 4 0 0,-1 2 1 15,-3 1-1 1,-3-5-7-16,-5 0 7 0,-1-6-13 15,-4-4-33-15,0-7-73 16,-1-4-93-16,-2-1-138 16,6-5-202-16</inkml:trace>
  <inkml:trace contextRef="#ctx0" brushRef="#br0" timeOffset="31017.52">9595 6566 1145 0,'0'0'542'0,"0"0"-477"0,0 0-27 15,0 0 46-15,0 0 0 16,0 0-10-16,-48 166-2 16,48-133-10-16,0-3-23 15,23-11 11-15,2-2 8 16,1-8-24-16,1-8 0 15,2-1-13-15,2 0-4 16,-4 0-2-16,-4-7 3 16,-6-14-3-16,-8-5 12 15,-4-1-13-15,-5-6-14 16,0 5 0-16,-5-3-11 16,-18 10-9-16,-3 5-17 15,-1 5-50-15,-4 7-72 0,2 2-64 16,9 2-303-16,10 0-671 15</inkml:trace>
  <inkml:trace contextRef="#ctx0" brushRef="#br0" timeOffset="31750.33">10142 6583 1545 0,'0'0'238'0,"0"0"-149"0,0 0 69 15,0 0-43 1,0 0-34-16,0 0 5 0,0 0-8 16,0 96-29-1,0-55-9-15,0-7-6 0,3-2-13 16,14-5-4-16,1-6-6 15,2-9 3-15,0-6-1 16,3-3 7-16,3-3-19 16,1 0 23-16,4-9-23 15,-2-12 10-15,-2-6-10 16,1-6 5-16,-5-5-4 16,-3 2 8-16,-8 7-10 0,-4 2-6 15,-5 8 6 1,0 11 0-16,-3 2 0 0,0 6-16 15,0 0 2-15,0 0-5 16,0 0 9-16,0 18 8 16,7 3 2-16,6 2 2 15,5 2-1-15,0-8 5 16,7-1 4-16,1-5-10 16,1-6 0-16,-1-5 10 15,5 0-9-15,-5 0-1 16,4-12 9-16,-2-14-9 15,-5-2 10-15,-3-7-9 16,-4 2-1-16,-2 1 0 16,-4 1 0-16,-3 8 1 15,-1 5-1-15,-3 5 0 16,0 7 0-16,5 4-7 16,-2 2 7-16,8 0-8 0,1 2 8 15,10 23 0-15,2 2 0 16,5 6 0-16,2 3 8 15,-4-3-7-15,-7-4 9 16,-6-2 12-16,-9-6 3 16,-8-1-13-16,0-3-12 15,-37 5 0-15,-24 2 0 16,-16 0 0-16,-10 3-32 16,-9-3-60-16,-49 0-110 15,29-6-361-15,9-6-620 0</inkml:trace>
  <inkml:trace contextRef="#ctx0" brushRef="#br0" timeOffset="33300.01">3161 7616 163 0,'0'0'59'16,"0"0"-57"-16,0 0 71 16,0 0-45-16,0 0 152 15,0 0-1-15,0 0-48 16,-43-31-35-16,35 31 28 16,2-2-21-16,3 2 21 15,0-4-25-15,3 4 20 16,0-2 28-16,0-1 0 0,0-1-27 15,0 2 8 1,0 2-7-16,0-4-4 0,0 4-6 16,0 0-12-16,0 0-24 15,0 0-28-15,0 0-11 16,0 0-14-16,0 10-13 16,3 20 2-16,23 15 23 15,17 8 5-15,15 11-12 16,8 0-14-16,7-3-3 15,11 4-3-15,0-2-6 16,-1 0 0-16,1 0 5 16,-6-3-5-16,-9 0-1 15,-5 0 0-15,-8-3-9 16,-8-4 7-16,-5-7 2 16,-7-5-1-16,-2-9-11 0,-8-1 12 15,5-8-1-15,-4 2-8 16,-4-7-1-16,3-1-5 15,-2-4 3-15,-7-1 10 16,0-1 1-16,-8-1 1 16,-1-4 0-16,-2-4 1 15,-3 2 1-15,-3-1 4 16,3-3-5-16,-3 2 11 16,0-2 0-16,0 0 0 15,0 0-2-15,0 0-2 16,0 0-8-16,0 0-1 15,0 0-22-15,0 0-30 0,-17-27-122 16,-1-5-342 0,-3-5-135-16</inkml:trace>
  <inkml:trace contextRef="#ctx0" brushRef="#br0" timeOffset="33683.89">4280 8286 377 0,'0'0'945'0,"0"0"-819"16,0 0-5-16,0 0 36 15,0 0-31-15,0 0-21 16,0 0 38-16,35 39-12 16,-17-9-32-16,13 8-6 15,-1-4-23-15,7 7-22 0,3-7-20 16,0 7-4-16,4-7-12 15,-8 3-5-15,1-6 3 16,-6-2-8-16,-11-4-1 16,-5-4 5-16,-7-6-6 15,-8-1-18-15,0-5 13 16,-11 3 5-16,-18-3 15 16,-11 7 4-16,-4-5-8 15,-5 5-10-15,-3-1 22 16,3-1-23-16,2 1-11 15,-1 4-1-15,9-3-44 16,-1 1-54-16,9-2-226 16,16-3-413-16</inkml:trace>
  <inkml:trace contextRef="#ctx0" brushRef="#br0" timeOffset="34687.6">5787 8891 1162 0,'0'0'168'0,"0"0"-123"16,0 0-11-16,0 0 6 15,0 0-24-15,0 0 9 16,0 0-18-16,174 6-5 16,-157-6 22-16,-6-10 0 15,-2-1 9-15,-3-1 1 0,-6-1 3 16,0 1-10 0,0 1-16-16,0-1-5 0,-6 2-5 15,-14 1 11-15,0 3-11 16,-6 4 29-16,-4 2-18 15,-1 0 14-15,-6 0-3 16,1 6-14-16,-1 15 25 16,-3 2 10-16,7 12 0 15,-1-3-8-15,8 3-5 16,6 6 11-16,9 1 1 16,11-3 23-16,0 0-14 15,7-2 11-15,20-2 19 16,13-5-29-16,4-3-14 15,5-9-14-15,9-6-9 0,-3-6-16 16,3-6-13-16,19 0-135 16,-13-18-234-16,-12-9-396 15</inkml:trace>
  <inkml:trace contextRef="#ctx0" brushRef="#br0" timeOffset="35366.33">6666 8876 1470 0,'0'0'198'0,"0"0"-127"15,0 0 27-15,0 0 36 16,0 0-32-16,-200 123-21 15,163-85-4-15,8 3-21 16,6-7-9-16,15-2-24 16,8-5-23-16,0-6 4 15,11-6-4-15,21-6 7 16,9-6-6-16,5-3 8 16,5 0-9-16,-1-18-35 15,-4-12-20-15,-2-9 9 16,-7-8 27-16,-8 10 4 15,-8 4 3-15,-11 7 12 0,-3 15 7 16,-7 5 1-16,0 6-7 16,0 0-1-16,0 0-12 15,0 23 12-15,14 6 7 16,6 0-7-16,6-1-9 16,7-4 8-16,4-6-6 15,0-9 6-15,0-6 1 16,-1-3 0-16,1 0 0 15,-3-17-15-15,-1-11 3 16,-2-9 3-16,-13-7 9 16,-1-4 0-16,-9-7 0 15,-8-6 1-15,0-1 6 16,0-7-7-16,-14 0-1 16,-3 1 1-16,0 13 1 0,2 7 6 15,4 15 24-15,5 13 21 16,-1 19 4-16,3 1-23 15,1 6-32-15,0 30 19 16,3 8 12-16,0 14-10 16,0 4 15-16,23 5-6 15,8-2-13-15,1 1-18 16,6-3 0-16,2 1-91 16,-8-16-108-16,-8-17-366 0</inkml:trace>
  <inkml:trace contextRef="#ctx0" brushRef="#br0" timeOffset="35566.33">7021 8774 1820 0,'0'0'327'16,"0"0"-250"-16,0 0 66 15,0 0-8-15,180-12-57 16,-116-1-38-16,6-1-40 16,30-26-49-16,-16 7-319 15,-14 0-563-15</inkml:trace>
  <inkml:trace contextRef="#ctx0" brushRef="#br0" timeOffset="35970.33">7663 8854 1684 0,'0'0'232'16,"0"0"-152"-16,0 0 81 15,0 0-18-15,0 0-32 16,0 0-16-16,186 10-46 15,-152-23-14-15,-7-5-17 0,-7 1-5 16,-6 2-1-16,-8-1-11 16,-6 5 10-16,0 1-11 15,0 8-17-15,-26 2 7 16,-11 0-9-16,-7 0 19 16,-2 14 4-16,-1 16-3 15,7 7 8-15,17-1-9 16,12-3-9-16,11 0 7 15,0-6 2-15,31-4 0 16,12-3 7-16,10-9 5 16,7-6-2-16,7-5-10 15,3 0-6-15,1 0-54 16,19-36-146-16,-14 3-324 0,-12 0-931 16</inkml:trace>
  <inkml:trace contextRef="#ctx0" brushRef="#br0" timeOffset="36483.33">8693 8774 1716 0,'0'0'237'15,"0"0"-139"-15,0 0 45 16,0 0-57-16,0 0-5 15,0 0-2-15,-199 38-39 16,167-13-14-16,9-4-6 16,5-3-20-16,18-1-12 0,0-4 12 15,0-1 7-15,10-6 1 16,13-2-8-16,11-4 1 16,0 0 5-1,2 0-4-15,4 0 4 0,-6-4 1 16,-4 0 0-16,-4 4-6 15,-3 0 8-15,2 29-7 16,-2 21 5-16,1 15-6 16,-4 16 5-16,-8 11-6 15,-1 1 0-15,-5-6 0 16,-6-9-1-16,0-15-7 16,-9-11-2-16,-25-19-8 15,-6-8 6-15,-7-18 12 0,1-7-6 16,2 0-12-16,7-13 18 15,7-23-7-15,17-7-3 16,6-9 3-16,7-2 7 16,0-3 15-16,27 3-15 15,10 0-1-15,3 3-35 16,7 3-63-16,16-20-121 16,-13 14-273-16,-7 11-372 0</inkml:trace>
  <inkml:trace contextRef="#ctx0" brushRef="#br0" timeOffset="36816.33">9116 8704 1415 0,'0'0'260'0,"0"0"-190"16,0 0 38-16,0 0-4 15,0 0 3-15,-113 154 4 16,107-121-14-16,6-4-39 16,0-4-8-16,0-8-22 15,12-3-8-15,8-7-5 16,8-7 11-16,2 0 0 16,-1 0-3-16,-1-7 1 15,-5-14 1-15,-3-6 8 16,-10 0 6-16,-10-4-33 0,0 0-6 15,-3 8-36-15,-24 4-18 16,-7 11-47-16,-12-2-124 16,5 7-291-16,12 1-420 0</inkml:trace>
  <inkml:trace contextRef="#ctx0" brushRef="#br0" timeOffset="37136.35">9480 8710 1086 0,'0'0'526'0,"0"0"-447"16,0 0 122-1,0 0-22-15,0 0-108 0,174 85-27 16,-154-62-23-16,-6-4-4 15,-8-5-10-15,-3-5-7 16,-3-3 0-16,0-6 24 16,0 0 38-16,0 0 28 15,0 0-6-15,0-21-18 16,-3-6-36-16,3-2-23 16,0-4-7-16,0 3-24 15,8 3-71-15,21 2-89 0,-2 11-135 16,-4 1-295-16</inkml:trace>
  <inkml:trace contextRef="#ctx0" brushRef="#br0" timeOffset="37324.33">10003 8614 1407 0,'0'0'244'16,"0"0"-143"-16,0 0 21 15,0 0-25-15,0 0 3 16,15 187-22-16,-1-151-43 16,-4-3-35-16,4-10-4 0,-4-8-135 15,-3-9-235-15</inkml:trace>
  <inkml:trace contextRef="#ctx0" brushRef="#br0" timeOffset="37523.33">9838 8366 1960 0,'0'0'333'0,"0"0"-256"15,0 0-37-15,0 0-40 16,0 0-5-16,0 0-109 15,0 0-199-15,67 1-325 0</inkml:trace>
  <inkml:trace contextRef="#ctx0" brushRef="#br0" timeOffset="38467.98">10426 8695 1415 0,'0'0'262'0,"0"0"-192"0,0 0 79 16,0 0 55-16,0 0-4 15,0 0-31-15,0 0-74 16,-26 4-57-16,6 13-9 15,-7 8 1-15,1 8-6 16,-2 5-12-16,9 4-5 16,5 1-1-16,11-5-6 15,3 3 1-15,0-8 0 16,0-6 5-16,20-5-6 16,10-10-1-16,10-4-27 15,7-8-13-15,10 0-57 16,4-14-80-16,5-14-91 15,1-9 21-15,0-7 13 16,-4 1 70-16,-2 5 54 0,-12 3 65 16,-12 12 46-16,-10 4 10 15,-13 11 108-15,-14 2 85 16,0 2 56-16,0 4-48 16,-8 0-37-16,-18 0-60 15,-9 6-31-15,3 15-31 16,-5 1-11-16,7-1-12 15,7 0-22-15,6-6 1 16,3-3-8-16,11-3 0 16,0-7 0-16,3-2-5 15,0 0 4-15,0 0 1 16,0 0 5-16,0 0-4 16,17-5 9-16,0-11-10 15,-2 5 0-15,-1 1-17 0,0 4 4 16,-4 6-4-16,-4 0 7 15,5 0-8-15,1 6 0 16,5 7-8-16,0-1 6 16,3-6 5-16,4-2 8 15,-4-4 7-15,0 0 0 16,3-10 9-16,0-11-7 16,1-10 7-16,-1-2 4 15,-3-3-4-15,-3-5 9 16,-8-5 1-16,-1-4 8 15,-2-7-14-15,-6-1 8 16,0 3 10-16,0 13 8 16,0 9 9-16,0 12-5 15,-6 14-3-15,-5 7-17 0,-1 0-10 16,-2 6 4-16,0 28-4 16,5 14-12-16,6 14-1 15,3 4 0-15,0 3 8 16,20-4 0-16,12-7 2 15,2-8-10-15,4-10 0 16,-6-13 0-16,5-9-2 16,1-9 1-16,-3-9-14 15,6 0-48-15,2-15-119 16,-6-12-379-16,-14 0-746 0</inkml:trace>
  <inkml:trace contextRef="#ctx0" brushRef="#br0" timeOffset="47234.12">3178 11466 720 0,'0'0'251'0,"0"0"-181"15,0 0-7-15,0 0 39 16,0 0-36-16,0 0-2 16,20 0 10-16,-20 0 6 15,3 0-10-15,4 0-15 16,-4 0-10-16,3 0-1 16,5 0-2-16,-2-6 8 15,5 0-11-15,0 0 10 16,2-3 12-16,4-3-1 15,0 0-26-15,0 0 1 16,6-6 5-16,-1 0-5 0,-2-3-8 16,-2 0-10-16,-1-5 19 15,-2 3-10-15,-4-8 3 16,-3 4-16-16,-5-2-3 16,-6 2 14-16,0 0-18 15,0 6 28-15,-6 0-9 16,-19 6-16-16,-4 5-2 15,-8 8-1-15,-4 2-9 16,-5 0 5-16,-1 12-2 16,-2 15 13-16,2 5-5 15,4 14-8-15,6 3 0 16,10 1 12-16,13 2-12 16,14-1 0-16,0 0 0 0,24-6 5 15,22-3 2-15,11-6-6 16,10-3 12-16,0-9-13 15,-1-6 0-15,-2-6 1 16,-4-6 13-16,-5-3-13 16,-9 0 8-16,-10 0-2 15,-13 0-6-15,-6 0-1 16,-9 6-1-16,-5 3 0 16,-3 3-14-16,0 9 15 15,-23 3 2-15,-14 3-2 16,-7 3 0-16,-10-6 16 0,-5-1 7 15,2-5-7 1,2-8-4-16,6-3-5 16,5-6-5-16,7-4-2 15,14 0-5-15,10 0-32 0,10 0-99 16,3-26-144-16,24-4-274 16,5 0-405-16</inkml:trace>
  <inkml:trace contextRef="#ctx0" brushRef="#br0" timeOffset="48083.11">4150 11116 1011 0,'0'0'307'15,"0"0"-147"-15,0 0 54 16,0 0 31-16,0 0-27 16,0 0-26-16,0 0-48 15,0-71-33-15,0 65-8 16,0 6-24-16,0 0-19 15,0 0-38-15,-6 39-11 16,-8 20 21-16,-3 22-12 16,5 14-11-16,1 4-8 15,5 0 5-15,6-6-4 16,0-15-1-16,0-12 1 0,6-13-2 16,11-16 5-16,0-13-5 15,3-9-1-15,6-5-8 16,4-10 8-16,7 0-11 15,3 0-26-15,1-25-35 16,-6-5-67-16,-7-24-120 16,-8 6-322-16,-13 3-333 0</inkml:trace>
  <inkml:trace contextRef="#ctx0" brushRef="#br0" timeOffset="48241.33">4026 11415 1388 0,'0'0'233'0,"0"0"-121"0,0 0 105 15,0 0-40-15,0 0-59 16,177-27-53-16,-120 21-65 16,24-8-90-16,-14 4-296 15,-10-7-1152-15</inkml:trace>
  <inkml:trace contextRef="#ctx0" brushRef="#br0" timeOffset="49123.23">5023 11335 1558 0,'0'0'336'15,"0"0"-236"-15,0 0 23 16,0 0 32-16,-198 125-25 16,142-74-38-16,5 9-43 15,12-3-19-15,11-6-29 16,16-9 0-16,12-9-1 16,0-12-16-16,9-9 16 15,28-12 1-15,10 0 15 16,5-13-2-16,3-20-5 0,2-8-9 15,-7-1 1 1,-7-3 1-16,-9 6 5 0,-4 6-1 16,-13 9-6-16,-5 9 0 15,-7 9 0-15,-5 6-10 16,0 0-14-16,0 3-5 16,6 15 29-16,3 6 0 15,5 0-8-15,6-6 8 16,4-6-8-16,5-6 1 15,5-6 5-15,3 0 2 16,-1-9 0-16,4-21 6 16,1-3 1-16,-1-9-5 0,-8-3 11 15,-4-3-1-15,-4-11 0 16,-12 0-2 0,-1-5-9-16,-8-1 1 15,-3 1-1-15,0 7 0 16,0 3 16-16,-14 6 2 0,-1 9 6 15,1 9 2-15,4 8 7 16,3 15-8-16,3 7-17 16,-2 0-9-16,-5 17-8 15,-1 27 8-15,1 18 8 16,2 7-7-16,6 12 9 16,3 0-4-16,0 4-5 15,6-4 0-15,11-6 0 0,3-6 0 16,3-15 0-1,-6-12-1-15,2-9 0 0,-2-12-12 16,-3-9-3-16,-2-6 2 16,2-6 5-16,3 0 2 15,7 0 6 1,2-24 1-16,5-6 0 0,-1-6-1 16,-1 0 1-16,-1 3 0 15,-5 0-1-15,-6 9 0 16,-4 3 1-16,-7 6 0 15,2 9 0-15,-8 6-1 16,3 0 0-16,-3 0-23 16,6 12 16-16,8 12 7 15,-2 3-1-15,8 3 0 16,5-6-13-16,2-3-7 0,-4-6-14 16,0-6-42-1,6-9-131-15,-5 0-266 0,-7-3-306 16</inkml:trace>
  <inkml:trace contextRef="#ctx0" brushRef="#br0" timeOffset="49357.24">5637 11099 540 0,'0'0'1099'0,"0"0"-964"16,0 0-32-16,0 0 67 0,0 0-98 16,174-52-49-16,-131 44-23 15,0-13-23 1,-8 6-276-16,-15-1-479 0</inkml:trace>
  <inkml:trace contextRef="#ctx0" brushRef="#br0" timeOffset="49529.23">5961 11095 1756 0,'0'0'237'0,"0"0"-162"0,0 0-12 16,0 0-63-16,0 0-12 15,0 0-240-15,0 0-523 0</inkml:trace>
  <inkml:trace contextRef="#ctx0" brushRef="#br0" timeOffset="50050.19">6423 11245 1382 0,'0'0'215'15,"0"0"-80"-15,0 0 104 16,0 0-35-16,0 0-24 15,0 0-45-15,0 0-53 16,-67-13-33-16,30 13-15 16,-3 13-5-16,0 12 2 15,7-2 0-15,13 3-13 16,12-4-11-16,8 4-7 16,14-5-2-16,33 0 2 0,13-8-2 15,13 1-14-15,4-5-5 16,-7-6-3-16,-6-2 9 15,-13 7 15-15,-15-5 0 16,-13 0 0-16,-12 6-7 16,-11 0-4-16,0 6 2 15,0 3 5-15,-27 3 4 16,-10 0 7-16,-3-3-5 16,-7 0 5-16,-2-3 4 15,1-3-4-15,4-3-7 16,4-3 0-16,7-3-11 15,13-3-68-15,14 0-189 16,6-6-341-16,0-12-960 0</inkml:trace>
  <inkml:trace contextRef="#ctx0" brushRef="#br0" timeOffset="50417.11">7308 11379 1348 0,'0'0'329'16,"0"0"-220"-16,0 0 108 0,0 0 2 15,0 0-47-15,0 0-24 16,0 0-33-16,-183 42-44 15,135-9-27-15,5 9-10 16,3 0-10-16,10-3-9 16,13-3-15-16,14-9-7 15,3-3 1-15,0-6 6 16,29-6 0-16,19-6-1 16,11-6-20-16,13 0-62 15,7-6-72-15,-2-18-120 16,1-9-54-16,-5 0-38 15,20-18 23-15,-22 12-51 16,-7 3-372-16</inkml:trace>
  <inkml:trace contextRef="#ctx0" brushRef="#br0" timeOffset="51122.34">8017 11308 897 0,'0'0'296'0,"0"0"-41"15,0 0 4-15,0 0-51 16,0 0-53-16,0 0-12 15,0 0-25-15,-168 33-5 16,113 8-31-16,-3-2-23 16,5 3-8-16,9-6-11 15,11-3-13-15,16-6-27 16,11-3-5-16,6-6-8 16,0 0 12-16,37-6 0 15,13-3 1-15,16-6-1 16,7-3-8-16,5 0-21 15,-6-6-15-15,-3-15 27 0,-10-3 11 16,-8-3 7-16,-8-3 0 16,-7 0-12-16,-5-3-1 15,-11 3-10-15,-11 6 4 16,-1 1-2-16,-8 10 12 16,0 4-7-16,-5 9-6 15,-18 0 7-15,0 0 15 16,-3 16 7-16,5 16-7 15,7-4-1-15,11 7-12 16,3-5 4-16,0-3-10 16,20-6 17-16,7-9 2 15,7-6 0-15,3-6 6 0,-1 0 6 16,4-6-6-16,3-18 4 16,1-12-1-16,-1-3 3 15,1-3-3-15,-7-9 1 16,-3-1-9-16,-11-6 5 15,-3 4-4-15,-10-2-1 16,-7 8 6-16,-3 2-1 16,0 13 6-16,0 3 22 15,-3 12-4-15,-7 3-8 16,-4 13 7-16,1 2-15 16,-8 6-5-16,3 32 3 15,-2 14 5-15,6 8-16 16,11 5-1-16,3 4 6 0,0-1 2 15,12-8-8 1,19-6 6-16,-2-12-5 0,6-9 0 16,2-15-1-16,2-9-1 15,9-9-5-15,4 0-4 16,6-15-48-16,28-39-76 16,-13 6-199-16,-9-5-421 0</inkml:trace>
  <inkml:trace contextRef="#ctx0" brushRef="#br0" timeOffset="52435.34">10125 11051 1373 0,'0'0'325'0,"0"0"-156"16,0 0 20-16,0 0-68 15,0 0-71-15,0 0 43 0,0 0 11 16,24 119-43-16,-14-67-29 16,4 2-2-16,5-5-2 15,6-7-14-15,-2-3-2 16,3-9-6-16,-5-9-5 15,-1-9 5-15,-3-6-5 16,-2-6 0-16,5 0 9 16,1 0-9-16,-1-9 7 15,-3-18-2-15,3-6 0 16,0-6-5-16,0-8-1 16,3-1 0-16,1 4-2 15,2 5 1-15,0 5-1 16,5 14 1-16,-1 5-5 15,-4 11 5-15,2 4-6 16,-1 0 7-16,-4 27 0 0,0 10 2 16,-3-1-1-1,-3 3 5-15,-4-2-5 0,-6-9 0 16,0-2 6-16,-4-11-7 16,0-9 1-16,-3-5-1 15,4-1 6-15,-4 0 0 16,4 0 5-16,2-10-11 15,8-20 1-15,1-6-1 16,8-11 0-16,5-1-1 16,5 6-11-16,4 9-1 15,0 10 5-15,-4 13 8 16,1 10-1-16,-5 0 1 16,2 12 1-16,-1 22 11 0,4-1-2 15,-5 6-4-15,-2-3-5 16,-4-3-1-16,-3-6 0 15,-3-5-29-15,-7-6-17 16,-10-5-89-16,0-8-179 16,-24-3-569-16</inkml:trace>
  <inkml:trace contextRef="#ctx0" brushRef="#br0" timeOffset="52656.36">10510 10725 1205 0,'0'0'947'16,"0"0"-832"-16,0 0-80 15,0 0 14-15,0 0-25 16,0 0-24-16,0 0-63 15,71 54-207-15,-55-44-484 0</inkml:trace>
  <inkml:trace contextRef="#ctx0" brushRef="#br0" timeOffset="53336.36">11657 11270 1704 0,'0'0'205'0,"0"0"-126"15,0 0 87-15,0 0-36 16,0 0-36-16,186-75-18 15,-149 38-29-15,-7-5-20 16,-13-2-4-16,-9-4-4 16,-8-4 0-16,0-4 2 0,0-7-3 15,-21-7-3-15,4-5-9 16,0-1-6-16,0 4 2 16,5 6-1-16,-5 12-1 15,3 12-1-15,-2 9-10 16,2 15 4-16,0 9-2 15,5 9-3-15,-8 0-9 16,3 18 21-16,-6 30 1 16,8 12 5-16,1 18-5 15,11 15 0-15,0 7 6 16,14 6-5-16,12 4-1 16,8 5 6-16,-1-1-7 15,-2 4-12-15,-8-4-33 0,0-9 2 16,-3-18-4-1,0-21 10-15,1-24 25 0,2-18 12 16,0-15 0-16,7-9 28 16,4-3 5-16,-2-27 8 15,-1-6 1-15,-7-9 4 16,-7-6-18-16,-14-6-14 16,-3-3-13-16,0-3-1 15,-17 4 0-15,-16 11-1 16,-4 8-5-16,-14 5 0 15,-5 8 5-15,-8 10-7 16,-2 7 8-16,2 4 0 0,13 6-1 16,15 0 1-1,13 0-36-15,15 0-135 0,8 6-326 16,0 4-652-16</inkml:trace>
  <inkml:trace contextRef="#ctx0" brushRef="#br0" timeOffset="53719.36">12282 11020 1761 0,'0'0'252'0,"0"0"-183"0,0 0 9 16,0 0 15-16,0 0-13 15,-107 185-36-15,107-152-30 16,6-6-1-16,25-10-7 16,5-12 12-16,4-5 10 15,0 0 3-15,-2-7-1 16,-6-18-2-16,-1-6 14 15,-11-2 5-15,-10-5-5 16,-7-1-12-16,-3-1-23 16,0 1-7-16,-21 3-1 15,-11 9-24-15,-5 13-30 0,-24 11-55 16,12 3-104 0,8 0-388-16</inkml:trace>
  <inkml:trace contextRef="#ctx0" brushRef="#br0" timeOffset="54105.36">12615 10966 1676 0,'0'0'503'0,"0"0"-441"16,0 0 27-16,0 0 64 16,0 0-67-16,191 117-27 15,-157-78-27-15,-11-3-22 16,-6 1-8-16,-11-8-2 16,-6-4-6-16,0-8-3 15,0-3 9-15,-9-8 0 16,-11-6 1-16,3 0 20 15,0-20-1-15,3-14-14 16,8-15-5-16,6-12 29 16,0 1-15-16,14 1-9 0,15 5-6 15,11 12-14 1,7 5-53-16,13 8-131 0,-10 8-341 16,-13 7-413-16</inkml:trace>
  <inkml:trace contextRef="#ctx0" brushRef="#br0" timeOffset="54755.25">13367 10958 1847 0,'0'0'264'0,"0"0"-179"0,0 0 91 16,0 0-32 0,0 0-54-16,-12 174-40 0,12-138-33 15,0-7-16 1,0-4 0-16,0-9 0 0,0-9 7 16,0-3-7-16,0-4 7 15,0 0 1-15,0 0 5 16,0-4-13-16,0-23-1 15,0-8-16-15,0-13 6 16,0-4 2-16,23 2-16 16,3 2-1-16,8 6 7 15,-1 9 8-15,-2 8 9 16,-5 10 1-16,-9 9-1 16,-4 6 0-16,-2 0-16 15,-8 23 16-15,3 14 0 0,-3 9 0 16,-3-2 0-16,0 2 1 15,0-5 0-15,0-7 0 16,0-11-1-16,0-7 0 16,0-7 0-16,0-7 0 15,0-2 1-15,0 0 10 16,0 0 1-16,0-17-11 16,0-14-1-16,0-7-5 15,14-4 6-15,9-1-6 16,0 5 6-16,1 7-1 15,-1 14-7-15,-3 7 8 16,-6 8 0-16,0 2-8 0,-5 0 8 16,1 21 5-1,4 8 1-15,0 2-5 0,-2-2 0 16,8-2-1-16,-3-6-5 16,3 0-24-16,4-6-81 15,16-9-104-15,-8-2-66 16,3-4-212-16</inkml:trace>
  <inkml:trace contextRef="#ctx0" brushRef="#br0" timeOffset="55546.23">14294 10897 993 0,'0'0'358'0,"0"0"-232"0,0 0 57 16,0 0 51-16,0 0-72 15,-198 100-53-15,157-58-29 16,12-3-7-16,9-3-19 16,17-9-24-16,3-4-18 15,0-7-6-15,14-7 7 16,12-7 3-16,11-2-4 16,-4 0-3-16,4-6-7 15,0-17 10-15,-7-4-6 16,-1-3-6-16,-6 5 9 15,-6 5-7-15,-6 5-2 16,-5 11 0-16,-6 4-7 0,0 0-10 16,0 0 2-1,4 19 15-15,2 1 5 0,5-1-5 16,3-8-27-16,1-1 11 16,5-10 5-16,8 0 10 15,2 0 1-15,2-15 1 16,2-12 6-16,0-4-1 15,-4-2 2-15,-7-5-7 16,0-5 7-16,-6-5-1 16,-7-6-7-16,1-10 0 15,-2-6 1-15,-5-4 1 16,3 5 11-16,-1 6 17 16,-3 12 3-16,-3 9 7 0,0 12 0 15,0 12 14-15,0 9 7 16,0 9-24-16,0 0-32 15,-6 15-4-15,-14 21 8 16,3 18 3-16,0 6-5 16,7 15 2-16,7 3 0 15,3 3 1-15,0 1-9 16,0-9-1-16,9-13 0 16,5-12 0-16,3-16-1 15,4-10 0-15,2-11 1 16,0-11 1-16,3 0 0 15,4 0 5-15,-2-23 3 16,-5-4-8-16,0 0 0 16,-9 2-1-16,-4 8 0 0,-4 7-1 15,-3 8 1 1,2 2-11-16,1 0-1 0,3 2 5 16,11 17 2-16,0 1 4 15,8 1-21-15,5-6-46 16,7-5-16-16,0-8-35 15,16-2-171-15,-12-6-261 16,-10-15-185-16</inkml:trace>
  <inkml:trace contextRef="#ctx0" brushRef="#br0" timeOffset="55736.22">14868 10491 624 0,'0'0'1165'0,"0"0"-1031"15,0 0 32-15,0 0 6 16,0 0-126-16,194-21-46 16,-171 12-195-16,-6 3-447 0</inkml:trace>
  <inkml:trace contextRef="#ctx0" brushRef="#br0" timeOffset="55951.22">14868 10491 1920 0,'74'111'381'16,"-74"-111"-292"-16,0 0 0 16,0 3-89-16,3-3-51 15,14 0-200-15,-4 0-363 0</inkml:trace>
  <inkml:trace contextRef="#ctx0" brushRef="#br0" timeOffset="56567.22">15457 10912 462 0,'0'0'1262'16,"0"0"-1095"-16,0 0-56 16,0 0 123-16,0 0-68 15,0 0-74-15,0 0-34 16,-124 75-27-16,110-57-22 0,8-3-9 16,3-5 0-16,3-5-9 15,0-5 9 1,0 0 0-16,0 0 13 0,17 0 18 15,3-5-1-15,6-13-7 16,1-7-17-16,-1-2-5 16,5-3 9-16,1-3-10 15,3 0 0-15,-6 6-1 16,2 4 1-16,-8 9-1 16,-10 13 0-16,-2 1-10 15,-8 6 0-15,0 22 10 16,-3 13 1-16,0 1 6 15,0-7-5-15,0-1 5 16,0-14-5-16,0-5 11 0,0-9-5 16,0-2 1-16,0-4 5 15,0 0 14-15,6-16-3 16,19-11-15-16,-2-5-8 16,6-7-1-16,6 3 1 15,-9 5-1-15,3 9-1 16,-5 17 0-16,-4 5-9 15,0 4 9-15,0 28 0 16,0 7 1-16,3 3-23 16,1 12-87-16,-4-8-241 15,-9-13-532-15</inkml:trace>
  <inkml:trace contextRef="#ctx0" brushRef="#br0" timeOffset="62870.58">3572 14351 679 0,'0'0'125'16,"0"0"-91"-16,0 0-23 16,0 0 30-16,0 0 71 0,0 0-3 15,0 0-11-15,0 0-10 16,0 0-5-16,0 0 7 15,0 0-4-15,0 0 14 16,0 0-5-16,0 0-9 16,0 0-18-16,0 0-20 15,6 0-2-15,14 0 34 16,11-6 16-16,2-7-18 16,10 1-1-16,4-9-28 15,4 0-8-15,-1-2-8 16,-4-4-5-16,-2 1-3 15,-7 4-10-15,-11 2-13 16,-9 8 5-16,-11 6-5 16,-6 1-1-16,0 0-1 15,0-1-21-15,-15-5 2 0,-16 2-11 16,1 3 22-16,-7 5 8 16,0 1 0-16,-3 0-7 15,1 0 7-15,-5 0 0 16,1 13 0-16,-5 7 10 15,1 7 1-15,1 1-4 16,3 9 2-16,5 0-1 16,12 1-7-16,6 2 6 15,14 1 0-15,6 5 7 16,0-2-2-16,12 2-11 16,19 2 11-16,5-7-2 15,1-1 8-15,0-7 5 16,3-6 6-16,-7-11 9 0,1-5 0 15,-4-7-8-15,4-4 2 16,3 0-4-16,-1-4-10 16,4-13-9-16,-3-4-8 15,3-1-1-15,-7 1-15 16,1 4-63-16,6-12-100 16,-7 8-191-16,-5 3-291 0</inkml:trace>
  <inkml:trace contextRef="#ctx0" brushRef="#br0" timeOffset="63745.3">4628 14127 1136 0,'0'0'265'0,"0"0"-174"0,0 0 13 15,0 0 30-15,0 0 10 16,0 0-29-16,0 0-36 16,-84-6 12-16,55 11-2 15,-6 16-1-15,0 12-20 16,-5 9-10-16,-1 8-9 16,7 2-17-16,8-2-13 15,12-4-15-15,11-7-4 16,3-9-19-16,0-6-7 15,23-9 26-15,5-7 17 16,4-5-16-16,6-3 16 16,-1 0-8-16,-2-11 2 15,-4-10-4-15,-1-6 5 16,-4-4-4-16,-2 2-2 0,-7-2 0 16,-3 8-5-16,-5 4 6 15,-1 11-7-15,-8 8-1 16,3 0-18-16,0 6-12 15,6 23 31-15,8 4 4 16,6 3-3-16,8-3-1 16,5-8-7-16,1-13-12 15,4-9-7-15,-1-3 7 16,0-7-2-16,1-22 21 16,-6-10 2-16,6-9-2 15,-4-4 9-15,0-5 0 16,-8-3-8-16,-5-5-1 15,-10-3 0-15,-11-1 0 16,-3 0-13-16,0 3 5 0,-11 0 8 16,-9 9 7-16,4 9 5 15,2 9 10-15,0 12 1 16,8 12 8-16,3 9-9 16,0 6-22-16,0 0-12 15,3 21 12-15,0 24 2 16,0 21 39-16,0 6-21 15,0 6-5-15,15 0-3 16,5-3-2-16,4-2 5 16,-4-9-14-16,0-10 0 15,-3-10 0-15,-3-7-1 16,-5-10-10-16,-9-10-40 16,0-4-127-16,0-7-175 15,-9-6-395-15</inkml:trace>
  <inkml:trace contextRef="#ctx0" brushRef="#br0" timeOffset="63960.31">4960 14034 1277 0,'0'0'335'15,"0"0"-196"-15,0 0-20 16,0 0 84-16,0 0-28 15,0 0-8-15,223-51-70 16,-150 39-39-16,7-3-37 0,7-3-21 16,28-12-137-16,-25 6-341 15,-17 6-241-15</inkml:trace>
  <inkml:trace contextRef="#ctx0" brushRef="#br0" timeOffset="64403.33">5862 14001 1345 0,'0'0'379'0,"0"0"-259"15,0 0-14-15,0 0 61 0,0 0-8 16,0 0-33-16,0 0-22 15,107 27-6 1,-81-27-35-16,-3-9-19 0,-6-6-17 16,-4 0-12-16,-5-3-9 15,-5 3-5-15,-3 3 5 16,0 0-6-16,-3 3-6 16,-18 6-11-16,-10 3-8 15,-4 0 13-15,-5 18 12 16,-1 15 10-16,4 6-4 15,8 3-4-15,8-3-2 0,15 2-7 16,6-7-1-16,0 1 7 16,23-8-1-16,10-6 2 15,4-8 8 1,7-3 4-16,2-6-5 0,4-4 7 16,1 0-13-16,-5 0-1 15,1-15-41-15,10-22-84 16,-13 4-193-16,-12 1-353 0</inkml:trace>
  <inkml:trace contextRef="#ctx0" brushRef="#br0" timeOffset="64953.15">6834 13833 557 0,'0'0'1005'16,"0"0"-874"-16,0 0-90 15,0 0 51-15,0 0 60 16,0 0-11-16,0 0-22 16,-177 63-40-16,146-27-19 15,5 6-17-15,9-3-17 16,14-1-26-16,3-10 4 15,0-2-4-15,23-11 0 16,8-8 12-16,1-2-12 16,3-5 8-16,-3 0-7 0,2-11 4 15,-4-4 2 1,-7 8-7-16,0-1 1 0,-3 8 18 16,1 0-8-1,-1 30-4-15,3 24 8 0,-3 16 2 16,-3 15-9-16,-11 7 1 15,-3-1-9-15,-3-1-1 16,-3-9-8-16,-29-11 2 16,-12-16 7-16,-2-11 0 15,-8-16 2-15,1-7 9 16,9-14-10-16,7-6 0 16,11-9-1-16,15-30-13 0,11-15 13 15,0-12 6 1,20-9 2-16,21-4-8 0,8-2 0 15,8 0 0-15,1 8-46 16,1 2-76-16,1 3-112 16,-2 7-40-16,11-19 7 15,-8 17-14-15,-12 9-75 0</inkml:trace>
  <inkml:trace contextRef="#ctx0" brushRef="#br0" timeOffset="65223.15">7352 13764 537 0,'0'0'290'16,"0"0"-36"-16,0 0-97 15,0 0-47-15,0 0 19 16,0 0 41-16,0 0 14 0,-124 156-54 16,108-105-61-16,8-3-9 15,8-3-10-15,0-10-22 16,11-8 17-16,16-6-4 16,2-14 42-16,5-2-8 15,3-5-9-15,-1 0-17 16,1-20-11-16,-3-10-6 15,-4-6 0-15,-10-3 1 16,-6 0 12-16,-11 0-32 16,-3 6-13-16,-8 6-9 15,-24 9-18-15,-15 9-24 16,-19 9-47-16,11 0-167 16,9 0-408-16</inkml:trace>
  <inkml:trace contextRef="#ctx0" brushRef="#br0" timeOffset="65651.14">7852 13986 1235 0,'0'0'681'0,"0"0"-606"16,0 0-33-16,0 0 64 15,0 0 46-15,0 0-9 0,225 36-39 16,-161-18-17-16,-8 3 3 16,-5 3-29-16,-14 0-7 15,-11-1-29 1,-9-2-20-16,-13-5-5 0,-4-4-1 15,0 2-4-15,0-12 5 16,-18-2 16-16,-2 0 0 16,0-6-16-16,6-25-9 15,5-8-7-15,9-9 10 16,0-3 5-16,6 0-2 16,25 6-3-16,5 3 6 15,-2 9-6-15,3 6-32 0,-4 9-100 16,7 3-197-16,-6 3-352 15,-4 6-417-15</inkml:trace>
  <inkml:trace contextRef="#ctx0" brushRef="#br0" timeOffset="65854.83">8763 13743 1506 0,'0'0'274'0,"0"0"-101"16,0 0-7-16,0 0-28 16,23 177-16-16,-3-147-55 15,0-3-50-15,-3-9-17 16,-8-15-180-16,-2-3-345 0,-4 0-396 16</inkml:trace>
  <inkml:trace contextRef="#ctx0" brushRef="#br0" timeOffset="66037.17">8566 13563 1891 0,'0'0'294'15,"0"0"-204"-15,0 0 18 16,0 0 8-16,0 0-56 15,0 0-60-15,0 0-167 16,90 39-403-16</inkml:trace>
  <inkml:trace contextRef="#ctx0" brushRef="#br0" timeOffset="66450.49">9555 13683 1694 0,'0'0'236'15,"0"0"-160"-15,0 0-15 0,0 0 66 16,0 0 31-16,0 0-39 15,0 0-49-15,-58 27-17 16,21-6 22-16,-6 12-11 16,-1 12-21-16,1 6-6 15,7 0-10-15,8 0-10 16,19-3-17-16,9-7 0 16,0-7-1-16,33-7 1 15,15-6 8-15,4-7 10 16,9-13-10-16,2-1-8 0,1 0-8 15,3-16-43 1,-4-11-54-16,-2-6-75 0,18-26-119 16,-16 8-94-16,-12 6-335 15</inkml:trace>
  <inkml:trace contextRef="#ctx0" brushRef="#br0" timeOffset="67039.02">10173 13692 224 0,'0'0'1202'15,"0"0"-1023"-15,0 0-82 16,0 0 77-16,0 0-8 16,-181 171-15-16,144-120-37 0,10-3-26 15,15-9-31-15,7-6-37 16,5-12-20-1,0-4-1-15,11-11 1 0,12-6 6 16,7 0 14-16,4-20-20 16,-1-13-10-16,1-3-11 15,0-6 20-15,-8 3 1 16,-3 3-2-16,-2 6 3 16,-12 12-2-16,-1 12 1 15,-5 6-1-15,3 0-23 16,-3 21 24-16,11 9 10 15,6 0-2-15,6 0-8 16,9-9 0-16,0-6 2 16,6-12-2-16,-4-3 0 0,3 0 0 15,-4-24 8-15,1-6-7 16,3-9-1 0,-6-6 12-16,-1-3-3 0,-7-3-1 15,-6-8 0-15,-9-1-7 16,-8-4 0-16,-3-2 0 15,0-2 0-15,-3 11 0 16,-11 12 19-16,2 15 26 16,1 16 12-16,5 14 7 15,-2 0-23-15,8 18-34 16,0 33 17-16,0 11-3 16,0 11-13-16,25-2-2 15,4-2-6-15,1-4-2 0,4-11 1 16,-5-9-54-16,-1-9-89 15,-4-12-212-15,-15-12-541 0</inkml:trace>
  <inkml:trace contextRef="#ctx0" brushRef="#br0" timeOffset="75048.56">3818 6527 459 0,'0'0'212'16,"0"0"-112"-16,0 0-17 16,0 0 27-16,0 0 22 15,0 0-31-15,0 0-29 16,0 0-12-16,0 0 2 15,0 0 2-15,0 0-4 16,0 0 1-16,0 0 3 0,0 0 12 16,0 0-14-16,0 0-18 15,-9-3-1-15,0 3 1 16,-5 0-14 0,-6 0-18-16,-3 0-3 0,-4 0-8 15,-4 0 0-15,2 0-1 16,-2 0 1-16,-2 0 0 15,4 0 0-15,-2 0 0 16,1 3-1-16,-1 3 1 16,2 0 0-16,-2 2 0 15,1 1 5-15,1 1-6 16,-5 1 0-16,1 5 0 0,-7 1 1 16,0-2-1-16,-1 5 0 15,1-9 10-15,10 1 4 16,3-2 0-16,3-4-6 15,9-1 6-15,-2 1 2 16,3-1 3-16,-3 1-7 16,4 0-3-16,-1 2-2 15,2-1-6-15,-8 5 8 16,0 2-9-16,3-7 0 16,-4 7 2-16,8-2 5 15,-3-3-5-15,-1 3 4 16,-3-5-5-16,-3 10 9 15,-1-7 0-15,-4 4-9 16,2-2 8-16,-3 0-9 16,-2 3 9-16,-2 0-8 0,-1 3 5 15,-6 3-4-15,4 3-2 16,-7 0 2-16,5 0-1 16,-2 0 5-16,7 0-5 15,-1 0 0-15,8-6 2 16,-2 3 3-16,2-3-5 15,2 3 5-15,1 0-5 16,-3 2 8-16,0 4-8 16,-5 0 11-16,-2 5-11 15,2 1-1-15,1-1 6 16,7 5-4-16,3-6-1 0,0-2 6 16,3-2-6-1,3 4 9-15,-2-4-9 0,-1 0 7 16,0 3-8-1,0-3 1-15,2-4 5 0,-2 2 4 16,0-5-8-16,3 1 12 16,4 4-5-16,-4 2 2 15,5 0-3-15,-5 4 3 16,5 2-4-16,-5 0 8 16,0-2 0-16,2 1-8 15,1 1-1-15,1-6 2 16,4 0-7-16,-2 0 1 15,2-3 11-15,3 3 0 16,0-3-1-16,-2 0-4 0,-1 3 0 16,3 3-6-1,-3 3 5-15,3 0 1 0,-2 3-8 16,2 0 2-16,3 3-1 16,-3 2 0-16,3-9 0 15,0 1 7-15,0 0-7 16,0-2 0-16,0-1 1 15,0-1-1-15,0 2 7 16,0 2-8-16,0-3 2 16,0-1-1-16,0 2 0 15,0-4 1-15,0-4-1 16,0-2 1-16,0 0 0 16,0 4-2-16,0-2 0 0,0 10 1 15,3 0 0-15,0 3-1 16,-3-3 8-16,5-6-8 15,-2-1 0 1,-3-8 1-16,6-3 0 0,-3 0 0 16,3 3-1-16,5 3 1 15,-5 0 0-15,5 6-1 16,2 0 1-16,-2 3-1 16,-2 0 6-16,2 0-6 15,-2-3 0-15,2-3 1 16,-2 0-1-16,2-3 0 15,-2 0 0-15,5 0 1 16,3 0 1-16,-4 3 4 16,1 2-6-16,3-5 6 15,-2 1-5-15,2 4-1 0,0-5 2 16,-4 2 3-16,1-6-4 16,0 3 5-16,-5-3-6 15,5-2 0-15,-5 1 1 16,5-1-1-16,3 2 1 15,-1-1 8-15,4 1-8 16,0 2 1-16,0-1-1 16,-6-1-1-16,3 4 1 15,-4 0 1-15,1-2-1 16,0 1-1-16,-2-5 1 16,2 4 4-16,-2-3-5 15,-1-3 0-15,2 1 1 16,0-1 0-16,1 1-1 15,-1-3 1-15,-2 5 1 16,-2-3-2-16,5 2 0 0,-5 5 1 16,-1-7-1-16,1 1 1 15,-2-2-1-15,0-1 6 16,-1 0-6-16,5 0 0 16,-1-1 1-16,4 7-1 15,-5-2 0-15,5 0 0 16,-2-2 6-16,-1 4-5 15,-2-2 0-15,2-3-1 16,2 3 2-16,-3-3-1 16,0 0-1-16,1 0 1 0,1 3 0 15,2 0 7-15,0 0-7 16,-2 0 6-16,5-3-5 16,-6-3-1-16,2-3 7 15,-2 3-2-15,-5-3-6 16,0-3 6-16,2 3-5 15,-5 0 0-15,0-3 1 16,3 3-1-16,-3-3 7 16,5 3-2-16,-5-3-5 15,3 3 0-15,0 0 8 16,2 0-1-16,1 3-7 16,2 0 14-16,-1 0-9 15,0 0 7-15,0 3-5 16,1-6-1-16,-5 0-6 15,-3-3 0-15,0 2 6 0,-3-5 1 16,0 0-2-16,0 0 1 16,0 0 18-16,0 0 7 15,0 0-13-15,0 0 2 16,0 0-1-16,0 0-6 16,0 0-2-16,0 0-6 15,0 0-6-15,0 0 0 16,0 0 0-16,0 0-1 15,0 0 0-15,0 0-25 16,0 0-107-16,0 0-177 16,-3 0-540-16</inkml:trace>
  <inkml:trace contextRef="#ctx0" brushRef="#br0" timeOffset="75990.95">2335 10515 1299 0,'0'0'222'0,"0"0"-108"16,0 0 11-16,0 0 32 16,0 0-12-16,0 0-55 15,0 0-24-15,-20-12-8 16,17 12-1-16,3 0-6 15,0 0-8-15,0 0-14 16,0 0-11-16,0 0-10 16,0 0-8-16,0 0 0 15,0 0 1-15,14 9 1 0,3 6 4 16,3 0-6 0,3 0 1-16,0-3 5 0,4 0 1 15,-1-4 0-15,5-1-6 16,-2-1 5-16,1 0-5 15,1 2 0-15,-2-4 0 16,2 2 0-16,-4 3 0 16,-1-1-1-16,-3-7 1 15,-3 5 0-15,-2-6 0 16,-5 3 5-16,-3-3-6 16,-4 0 1-16,2 0-1 15,-5 0 1-15,3 0 0 16,0-3 10-16,2-15-1 15,-2-3 0-15,-3-9-4 16,0-9 3-16,2-6-7 0,-5-3 14 16,0 3-4-1,0 3 3-15,0 9 12 0,0 9-2 16,0 9-9-16,0 3-7 16,0 3-3-16,0 0 0 15,0 0-5-15,0-5 1 16,0 4-1-16,0-2 5 15,0 0 1-15,0 4 2 16,0 7 5-16,0 1-5 16,0 0-8-16,0 0 0 15,0 0 5-15,0 0-4 16,0 0-2-16,0 0 1 16,0 0 1-16,0 0-2 0,0 0 7 15,0 0 1 1,0 0-2-16,0 0-5 0,0 0 0 15,0 0 8-15,0 0-8 16,0 0 5-16,0 0-6 16,0 0 0-16,0 0 0 15,0 0-1-15,0 0-8 16,0 0-2-16,-5 0-53 16,-4 1-68-16,-2 7-156 15,5-8-394-15</inkml:trace>
  <inkml:trace contextRef="#ctx0" brushRef="#br0" timeOffset="84718.99">4017 15461 1038 0,'0'0'282'0,"0"0"-128"15,0 0-7-15,0 0 31 16,0 0-11-16,0 0-34 16,0 0-24-16,0-25 6 15,0 23-5-15,0-2-19 16,0 2-23-16,0 2-10 16,-3 0-23-16,-11 0-9 15,-6 0-6-15,-10 2-14 16,-4 23-6-16,0 8 0 0,-2 5-7 15,8 2 6-15,10-5-7 16,4-4 7 0,8-10-9-16,6-6 1 0,0-7-3 15,0-2-4-15,0-6-1 16,0 0 10-16,15 0 6 16,5-6 1-16,8-15 1 15,-4-2 5-15,2-2 0 16,-3-2-5-16,-6 4 1 15,0 4 4-15,-7 5 0 16,-1 5-6-16,2 9 0 16,6 0-9-16,9 38 6 15,8 29 3-15,10 20 22 0,-1 19-4 16,-4 9-5 0,-2 10-4-16,-3-8-3 0,-14-9-5 15,-4-15-1-15,-8-21 1 16,-8-24-1-16,0-17 0 15,0-15 1-15,0-15 0 16,0-1 19-16,-14-7-20 16,-7-30-8-16,-5-15 2 15,3-14 5-15,3-9-10 16,9-6-4-16,11 0-6 16,0 3 7-16,0 3-4 15,28 10 4-15,1 10 13 16,2 7 0-16,2 5 1 0,-4 12 0 15,-4 4-2-15,-2 6 2 16,-7 6 0-16,-2 1 1 16,-3 1 3-16,-5 5-3 15,-3-1 0-15,0-1 0 16,0 4 5-16,-3-3-5 16,0 3 7-16,0 0-8 15,0 4 6-15,0 2 3 16,0 0-4-16,8 0-5 15,-2 29-3-15,11 17 3 16,6 2 6-16,1 2-5 16,5-2 9-16,-1-11-10 15,-9-9-11-15,-2-13-57 0,-14-15-154 16,-3 0-342-16,0-5-511 16</inkml:trace>
  <inkml:trace contextRef="#ctx0" brushRef="#br0" timeOffset="84908.81">4428 15141 1722 0,'0'0'344'0,"0"0"-186"15,0 0-19-15,0 0-60 16,0 0-57-16,0 0-22 0,0 0-48 15,0 15-138 1,0 0-441-16</inkml:trace>
  <inkml:trace contextRef="#ctx0" brushRef="#br0" timeOffset="85277.81">4879 15414 1505 0,'0'0'555'16,"0"0"-502"-16,0 0-28 0,57 193-5 16,-27-124-3-16,-1-9 6 15,2-10-6-15,-4-16-7 16,-4-8-9-16,0-15 24 15,-3-11 7-15,-3 0 36 16,7-16 16-16,-1-22-27 16,0-8-37-16,3-10 1 15,-5-7 6-15,-7-7-5 16,-5-1 10-16,-5-2-6 16,-4 9-18-16,0 16-7 15,0 15 0-15,0 12-1 16,0 15-25-16,0 6-99 15,0 0-256-15,0 12-359 0</inkml:trace>
  <inkml:trace contextRef="#ctx0" brushRef="#br0" timeOffset="85867.81">5660 15538 1162 0,'0'0'222'0,"0"0"-125"16,0 0 94-16,0 0 24 16,0 0-47-16,0 0-27 15,0 0 7-15,58-8-20 16,-58-11-63-16,0-1-26 16,0 5-17-16,-11 0-22 15,-12 9-4-15,-1 6-19 0,1 0 14 16,0 11 8-16,3 26 0 15,10 5-13-15,10 6-1 16,0-3-2-16,24-3 4 16,19-9 11-16,10-10 0 15,1-8 2-15,2-9 0 16,1-6 1-16,-3 0 8 16,-4-6-2-16,-7-21-1 15,-2-6 3-15,-12-9 0 16,-2-2-8-16,-14-4-1 15,-6-4 9-15,-7 4-2 16,0 9-7-16,0 8 0 16,-7 14 1-16,1 6 0 0,3 5-1 15,3 6-1-15,0 0-13 16,0 0-6-16,20 13 19 16,13 18 0-16,7 2 1 15,7 3 0-15,-1-3 0 16,-2 0 0-16,-10-6 8 15,-14-2 11-15,-11-8 17 16,-9-2-6-16,0 7-2 16,-15-1 30-16,-29 0-24 15,-10 2-26-15,-10-4 4 16,1-7-12-16,6-6-18 16,7-6-73-16,17 0-151 0,16-16-499 15</inkml:trace>
  <inkml:trace contextRef="#ctx0" brushRef="#br0" timeOffset="87408.01">7459 15332 929 0,'0'0'344'15,"0"0"-135"-15,0 0 16 16,0 0-10-16,0 0-8 16,0 0-53-16,0 0-37 15,-154-20-25-15,111 57-45 16,6 11-20-16,4 12 3 16,10 3-15-16,15-3-1 15,8-8-9-15,0-8-5 16,14-7 0-16,12-14 5 0,4-8-3 15,-2-9 7-15,1-6-2 16,2 0 7-16,-4-14-8 16,-1-13-6-16,0-9 0 15,-3-10 14-15,1-2-14 16,1-8-1-16,-2 2 0 16,6 2-21-16,1 8-2 15,7 13 18-15,0 15-2 16,3 15-6-16,1 1 13 15,-2 21-1-15,4 23-4 16,-6 4 6-16,0 6 3 16,-10-6-2-16,-4-5 0 0,-9-11 5 15,-5-11-5-15,-1-5 9 16,-8-10-10-16,0-3 9 16,0-3 6-16,0 0-4 15,0 0 13-15,0-13-24 16,0-14 0-16,0-11-1 15,0-14-32-15,12 2-7 16,16-2-2-16,-1 7 26 16,5 13 7-16,-1 16 3 15,2 12-6-15,1 4 12 16,3 10-1-16,-1 21 1 16,4 3-1-16,0 1 1 15,1-2 0-15,2-6 0 0,-3-10 0 16,-4-2 0-1,-2-5 6-15,-4-8-5 0,-6-2 0 16,-5 0 0-16,1 0 0 16,-3-8 10-16,0-13-5 15,-3-10-5-15,-1-5 8 16,-3-3 1-16,0-9-8 16,-7-4-1-16,-3-3 5 15,0-10-5-15,0 2-1 16,0-3 0-16,-16 0-1 15,-8 0 1-15,0 3 0 16,1-3 0-16,3 7-1 16,4 10 1-16,6 10-2 15,0 14 2-15,6 15 0 0,4 10-1 16,0 10-24-16,0 34 14 16,0 19 11-16,10 14-1 15,14 10 1-15,2 3 0 16,5 0 2-16,-2-6 4 15,6-3-10-15,-6-11 10 16,-3-12-6-16,1-16 0 16,1-15 0-16,-8-10 0 15,3-13 0-15,0-4 9 16,4-7 1-16,7-26-4 16,-5-11 0-16,1-9 3 15,-2-1-7-15,-8 6 4 16,-8 6 0-16,-4 18-5 15,-5 12-1-15,-3 12 19 0,0 0-19 16,0 30-6-16,0 17 0 16,-3 2 6-16,3 4-1 15,0-9 1-15,12-11 0 16,12-6 0-16,3-12-8 16,-3-5-4-16,5-10 12 15,-2 0 0-15,7-6 1 16,-5-21-1-16,2-10 6 15,-1-5-5-15,-7 4-1 16,-6-1 0-16,0 10 0 16,-5 17 0-16,2 12-12 15,6 12 0-15,4 50 12 16,13 47 1-16,13 55 19 16,13 63-19-16,4 27 42 0,-1-14-20 15,-14-49 38-15,-26-78 4 16,-20-46-38-16,-6-28-13 15,-14-10-2-15,-21-10 34 16,-20-17 30-16,-5-2-20 16,-7-44-21-16,0-22-21 15,1-18-4-15,8-7-9 16,15-6-1-16,10 7 0 16,16 6 0-16,17 9-11 15,0 9-20-15,27 6-33 16,47-14-69-16,-7 20-97 15,-4 6-681-15</inkml:trace>
  <inkml:trace contextRef="#ctx0" brushRef="#br0" timeOffset="88719.8">10677 15524 7 0,'0'0'1474'16,"0"0"-1182"-16,0 0-186 15,0 0-42-15,0 0-23 0,0 0-8 16,0 0 69-16,37 23 16 16,-20-2-11-16,7 1-21 15,-4-5-19-15,-2 2-21 16,0-4-33-16,-8-3-1 15,-3-6-11-15,-7-4 1 16,3-2 8-16,-3 0-10 16,0 0 18-16,0 0-3 15,0 0-2-15,0-20-12 16,-10-8 4-16,-4-5-5 16,5-2 1-16,1-5-1 0,8 5-1 15,0-1-11-15,0 3 2 16,24 2-6-16,7 8 16 15,1 3-1-15,2 9 0 16,4 11 0-16,2 0-11 16,-5 10 10-16,6 24 1 15,-4 19 0-15,0 0 1 16,-10 5 0-16,-7-10 1 16,-8-7 16-16,-4-11-9 15,-8-5-7-15,0-13 9 16,0-6-10-16,0-4 13 15,0-2 4-15,0 0 14 16,0-8-20-16,-8-23 6 16,-1-11-16-16,-2-2-1 15,8-8 0-15,3 4-34 0,0 3 16 16,0 13 6-16,14 6 5 16,6 13 7-16,3 4-1 15,0 9-6-15,7 0 7 16,4 0 0-16,-5 9 0 15,6 14 0-15,-9 4 1 16,-3 0 0-16,-3 4 0 16,-6-4-1-16,-4 0 2 15,-7-4-2-15,-3-2-13 16,0-6-154-16,0-9-525 0</inkml:trace>
  <inkml:trace contextRef="#ctx0" brushRef="#br0" timeOffset="89086.8">11683 15198 857 0,'0'0'640'16,"0"0"-552"-16,0 0-19 15,0 0 75-15,0 161 14 16,0-113-36-16,0-6-20 15,0-7-24-15,14-8 2 16,5-2-30-16,6-14-14 16,4-5-18-16,1-6-8 0,4 0 11 15,-2-6-8-15,2-17 6 16,-7-10 20-16,-4-3-11 16,-6-6 1-16,-6-5-7 15,-11 3-6-15,0 6 1 16,-5 5-11-16,-24 7-6 15,-11 14 0-15,-7 9-10 16,-6 3 2-16,-4 0-1 16,0 21-31-16,10 0-129 15,18 5-159-15,12-13-198 16,13-4-846-16</inkml:trace>
  <inkml:trace contextRef="#ctx0" brushRef="#br0" timeOffset="89922.8">12525 15060 1713 0,'0'0'292'16,"0"0"-204"-16,0 0 14 15,0 0 25-15,0 0-44 16,0 0-24-16,-163 191-27 16,139-137-7-16,11-6-12 15,13-8-12-15,0-9 0 16,3-6 0-16,24-13 7 0,4-10-7 16,1-2 15-1,5 0-5-15,1-29 1 0,-3-8-11 16,-4-7 13-16,-7-9-7 15,-4-4 8-15,-8-6 0 16,-7-3-6 0,-5 0-8-16,0 3 1 0,-8 3 8 15,-12 9-10-15,-3 7-6 16,2 10 6-16,4 8 9 16,5 10-8-16,1 4-1 15,5 2 6-15,0 6-6 16,6 4 0-16,0 0-1 15,0 10-17-15,0 22 18 16,0 21 12-16,23 7-4 0,3 6 4 16,4 0 5-16,4 0 0 15,0-3-4-15,-1-3-4 16,1-7-8-16,-5-10 0 16,5-5 0-16,-4-16-1 15,-1-2 1-15,2-14 0 16,-1-6 5-16,7 0 0 15,6-6 0-15,1-15-6 16,-4-6 1-16,0-5 5 16,-4 4-4-16,-8-4 4 15,-8 2-6-15,-8 3 1 16,-4 3 0-16,-8 0 6 16,0 3-7-16,0 3 0 0,-5 6 0 15,-13 3-8-15,-7 9-6 16,-4 0 4-16,-5 21-4 15,4 18 8-15,10 6 5 16,8 5 0-16,12-8 1 16,0-9-8-16,0-11 7 15,26-2 1-15,6-13 0 16,9-2 10-16,5-5-9 16,2 0 9-16,5 0-10 15,1-10 7-15,2-1 11 16,5-1-3-16,-9-2 0 15,-1 2-15-15,-10 1-1 16,-18-5-44-16,-14 7-135 16,-9 2-707-16</inkml:trace>
  <inkml:trace contextRef="#ctx0" brushRef="#br0" timeOffset="93600.91">4026 8968 825 0,'0'0'202'15,"0"0"-98"-15,0 0-1 16,0 0 23-16,0 0-23 16,0 0 20-16,0 0-22 15,-26-23 14-15,20 13-15 16,-5 4-52-16,2 1 32 16,-5-5-21-16,0 4-13 15,-2 1-11-15,-1-1-4 16,-3 0-3-16,-3 2-10 0,-4-2-6 15,-4 1-6 1,-6-1 1-16,-2 0-6 0,-9 2 21 16,2 2-2-16,-4 2 9 15,-4 0-5-15,4 0-6 16,1 0-8-16,-3 0-8 16,3 0-2-16,2 0 1 15,4 0 9-15,0 2-9 16,2 4-1-16,4 4 1 15,1-1 0-15,-4 3-1 16,3-3 0-16,0 3-1 16,4-1 1-16,-4 5-2 15,3-5 2-15,-2 5-7 16,-1 1 7-16,-6 3 0 0,2-3 0 16,-5 0 0-16,-1 4 2 15,1-1-1-15,-9-2 0 16,3 3-1-16,-3 0 1 15,3 0-1-15,1 0 1 16,-2 3-1-16,-1 0 0 16,1 0 1-16,-1-3-1 15,1 3 1-15,-1-6 0 16,7 0 0-16,4 0-1 16,6-3 1-16,1 0-1 15,-1 3-1-15,-1 0 1 16,-2 3 0-16,8-1 1 15,-3-1 0-15,3-4 0 16,4 5 0-16,-1-4-1 0,-4 1 1 16,-1 4 0-16,-6 0 0 15,-4 1 0-15,1 6 0 16,-4 3-1-16,4-3 2 16,-4 3-1-16,4 0 0 15,3-4-1-15,5-4 2 16,3-2 5-16,1 0-5 15,-2 1 7-15,-1 5-1 16,-3-1-6-16,1 5 10 16,2-2-5-16,5 2-6 15,-2 5-1-15,4 3 1 16,4 5 0-16,0 9-1 0,-3 1 1 16,5 6 0-16,1 3 8 15,0 3-1-15,6 0 3 16,8-3-5-16,0-3-5 15,6-3-1-15,-5 5 0 16,5-2 12-16,-3 3-6 16,0-1 0-16,0 1 0 15,-3 4-6-15,3 5 2 16,-5 3 4-16,2 5-6 16,-1 1 9-16,0 0-8 15,4-4-1-15,-1-5 1 16,4-9 0-16,0-6-1 0,0-6 7 15,0-3-6 1,0-5 0-16,0 1-1 0,0-1 0 16,0 3 0-16,0-2 1 15,0 8-1-15,4-2 1 16,6 8-1-16,3-4-1 16,1 2 1-16,3 5-1 15,3-5 1-15,-1 6 0 16,-2-1 6-16,0 4-6 15,3 1 1-15,-3 3 0 16,0 3-1-16,-2 6 1 16,-1 6 5-16,3 7-4 15,-1-4-2-15,1-5 6 0,0-7-5 16,3-9-1-16,0-9 0 16,0-3 6-16,4-4-5 15,-1 3 5-15,0-4 1 16,4 1-4-16,-4-2 6 15,-3-6-8-15,-3 0 8 16,0-6-8-16,0 3 0 16,-4-6 7-16,4 3-2 15,3-6-5-15,0 0 0 16,3 0 8-16,-3-3 0 16,1-3 3-16,2 1-5 15,-3-3-5-15,0-1-2 16,3 1 1-16,4 5 0 15,7 6 5-15,-2 2-6 16,9 4 0-16,2-1 0 16,4 2 1-16,4-1 7 0,-5-1-8 15,4-1 1-15,-4-1-1 16,-1-7-1-16,-9 2-1 16,1-4 2-16,-7-4 6 15,-2 4 7-15,-2-6-4 16,0 5-3-16,1-5-4 15,4 0 7-15,-8-3-8 16,0-2 7-16,0 1-2 16,-2-2 1-16,-1 3 6 15,3 0-4-15,3 0 11 16,-2 0-8-16,3 0-12 16,3 0 6-16,-1 0 9 15,2 0-6-15,2 0 6 16,-2-3-2-16,-5-3-12 0,-2-6 5 15,2 3-4-15,-6-6 5 16,0 3-1-16,0 0-4 16,-3-3-2-16,1-3 15 15,-6 3-4-15,2-3-4 16,3 0-5-16,-8 0 5 16,2 0-1-16,-2 0 0 15,-6 0 0-15,5 0-5 16,-5 0 6-16,0 0-1 15,1 0 3-15,-4 0-3 0,3 0 8 16,0 0-5 0,4 0 3-16,-3 0-6 0,-1 0-5 15,3-3 9-15,5-3-4 16,-2 0-5-16,5-3 1 16,3 0-1-16,-1-3 7 15,1 3-7-15,0-3-1 16,0 0 1-16,-2 0 0 15,2 0 0-15,3 0 0 16,-3 0-1-16,-3 3 2 16,-1 0-1-16,1 0 0 15,-8 3 0-15,0 0 1 16,-6 3 5-16,5 3-6 16,-5 0 0-16,0 0-1 15,0 0 0-15,0 0 0 0,0 0 0 16,0 0 0-16,0 0 0 15,0 0-1-15,0 0 2 16,0 0-2-16,0 0 2 16,0 0-1-16,0 0 0 15,0 0 0-15,0 0 0 16,0 0-6-16,0-3-22 16,0 0-11-16,0-6-6 15,-14-6-27-15,-6-6-13 16,0-3-4-16,-1-11-32 15,1 1-48-15,-3-3-3 16,3 6 71-16,0 8 66 16,4 8 14-16,-1 9 10 0,0 2 9 15,0 4-5-15,5 0 7 16,-2-2 1-16,0 2 15 16,1-4 9-16,-1 2 21 15,0-2 10-15,5-1-5 16,-2 3 7-16,5 2-19 15,0-4-1-15,0 4-8 16,1 0 12-16,5 0-8 16,0 0-3-16,0 0-10 15,0 0-21-15,0 0-10 16,11 4 9-16,18 9 1 16,12 8 6-16,5 0 1 15,8 1-1-15,-1-5 6 16,1 3 2-16,-4-5-13 0,-10-8 15 15,-2 4-7-15,-15-5-1 16,-6-2 1-16,-8-4-3 16,-6 5 6-16,0-5 11 15,-3 0 21-15,0 6 6 16,0 9-6-16,0 12-14 16,-9 15-14-16,-14 18 14 15,-8 3-11-15,1 3-8 16,1-3 4-16,1-9 3 15,2-9-9-15,2-9-3 16,7-9-6-16,5-9 0 16,1-9 1-16,8-3-2 15,0-1-28-15,3-5-55 0,0 1-67 16,-6-1-106-16,1 0-308 16,-4 0-376-16</inkml:trace>
  <inkml:trace contextRef="#ctx0" brushRef="#br0" timeOffset="105833.25">3031 18633 166 0,'0'0'79'0,"0"0"-54"15,0 0 14-15,0 0 37 16,0 0 8-16,6-33 23 16,-6 24-28-16,0 3 9 0,3 0-39 15,-3 0-23 1,3 0-12-16,2 0-14 0,-2 3-13 16,0-3-40-16,0 3-48 15,-3 3-23-15,3-3 50 16,-3 3 50-16,0 0 24 15,0-3 20-15,0 3 30 16,0 0-9-16,0 0-41 16,0-3 0-16,7 0-38 15,-3 0-47-15,-1 0-222 0</inkml:trace>
  <inkml:trace contextRef="#ctx0" brushRef="#br0" timeOffset="109691.88">5645 16561 918 0,'0'0'265'0,"0"0"-91"15,0 0-16-15,0 0 30 16,0 0-2-16,0 0-23 16,0 0-49-16,-5-12-5 15,5 12 5-15,0 0-34 16,0 0-16-16,0 0-18 16,0 0-1-16,0 12-27 15,0 34-17-15,-3 17 27 16,-3 18-14-16,0 15 0 15,-2 2-13-15,2 9 5 0,3-5-5 16,-1-6 0 0,0-3 7-16,4-9-8 0,0-9 0 15,0-10 0-15,-3-12 1 16,3-10 0-16,0-9 0 16,0-5 1-16,0-6-2 15,0-2 2-15,0-5-1 16,0-5-1-16,0 1 0 15,0-2 0-15,0-5-1 16,0 7-33-16,-6 1-52 16,-18 8-100-16,1-3-194 15,-3-7-454-15</inkml:trace>
  <inkml:trace contextRef="#ctx0" brushRef="#br0" timeOffset="110118.88">5240 17636 1202 0,'0'0'306'0,"0"0"-241"16,0 0-53-16,0 0 14 15,0 0 47-15,64 152 1 16,-44-104-18-16,3 0-14 16,-3-8-17-16,0-11 5 0,-1-8 19 15,-2-5 10-15,0-11 2 16,-3-1-9-16,6-4 7 16,0 0 21-16,4 0 7 15,5-13-23-15,1-10-9 16,4-10-6-16,3-7-17 15,-5-1-9-15,3-7-7 16,-6 2-4-16,-3 8 21 16,-5 1-3-16,-4 8 4 15,-3 4-21-15,-5 8-2 16,-1 3-11-16,-5 8 0 16,0 6-2-16,0 0-72 0,0 0-188 15,-3 10-493-15</inkml:trace>
  <inkml:trace contextRef="#ctx0" brushRef="#br0" timeOffset="111221.99">3809 18980 1242 0,'0'0'248'16,"0"0"-154"-16,0 0 1 16,0 0 26-16,0 0-4 15,0 0-32-15,0 0-6 16,-73 66 11-16,39-18 14 16,-3 15-20-16,4 2-38 15,7 5-15-15,6 0-9 16,12-10-8-16,8-3-4 15,0-9 2-15,0-6-11 16,28-9 1-16,8-6 6 16,4-12 0-16,3-9-2 15,4-6 3-15,4 0 1 16,-1-9-4-16,-4-18 10 16,-2-9-10-16,-7-9 15 0,-5-3 8 15,-4-3-9-15,-15-5-14 16,-6 8-5-16,-7 5 1 15,0 4-1-15,-20 8 0 16,-17 4-1-16,-9 9-9 16,-9 5 3-16,0 11-1 15,-3 2-47-15,9 0-63 16,11 12-116-16,12 9-269 16,15 0-320-16</inkml:trace>
  <inkml:trace contextRef="#ctx0" brushRef="#br0" timeOffset="111764.38">4457 19319 1643 0,'0'0'223'0,"0"0"-172"0,0 0-18 16,0 0 60 0,0 0 15-16,67 169-27 0,-56-118-7 15,-5 0-12-15,0-12-19 16,-1-6-21-16,-2-9-6 15,-3-9-8-15,3-9 2 16,-3-3 7-16,0-3-7 16,0 0 12-16,0 0 14 15,3 0 6-15,0-24-23 16,5-12-19-16,4-9 0 16,5-9 0-16,4 0 0 15,-1 3-12-15,6 6-3 16,-3 7 6-16,-3 16 8 15,1 5 0-15,-4 10 0 16,0 7-5-16,-5 0-1 0,5 7 6 16,3 25-7-16,4 10 7 15,2 6 2-15,-3 3-1 16,-3-3 0-16,1-3 1 16,-8-6-1-16,0-3 0 15,-5-3-62-15,-2-9-170 16,-6-12-335-16</inkml:trace>
  <inkml:trace contextRef="#ctx0" brushRef="#br0" timeOffset="112210.17">5319 19584 1847 0,'0'0'298'16,"0"0"-235"-16,0 0-42 15,0 0 31-15,0 0 14 16,0 0-14-16,0 0 0 16,158 12 16-16,-128-21-4 15,-7-12-9-15,0-6-31 16,-9 0-6-16,-4-3 7 15,-6 0-19-15,-1 3-6 0,-3 3-1 16,0 6 0 0,0 9-6-16,-11 6 5 0,-6 3-4 15,-9 0-1-15,-3 24-8 16,-2 12 9-16,7 3 6 16,9 3 0-16,10-3 0 15,5-3 1-15,0-3 0 16,14-6 6-16,16-6 2 15,1-3 3-15,6-6 6 16,2-6-3-16,4-6-7 16,5 0-8-16,-5 0-1 15,10-39-48-15,-13 3-158 16,-13-6-617-16</inkml:trace>
  <inkml:trace contextRef="#ctx0" brushRef="#br0" timeOffset="113421.12">6550 18967 1468 0,'0'0'322'16,"0"0"-230"-16,0 0-64 0,0 0 67 15,0 0 58-15,0 0-16 16,-14 202-15-16,14-133-30 16,0 1-42-16,0-7-12 15,17-3-15-15,-4-9-5 16,1-6-7-16,-8-9 4 15,2-12-2-15,-5-3 3 16,-3-12-10-16,0-3 0 16,3-3 2-16,-3-3-7 15,0 0 10-15,0 0-4 16,0 0 1-16,0 0 4 16,0 0-5-16,0-12-6 15,0-12-1-15,3-6-1 16,5-9 1-16,1-6-1 15,8 0-11-15,0-2 6 0,2 4-2 16,5-1-13-16,3 2 6 16,5 4-4-16,6-1 7 15,5 3-15-15,4 3 2 16,-4 8 6-16,-3 4 4 16,-6 7 0-16,-7 7 6 15,-7 7 2-15,-6 0-2 16,-5 0 3-16,-6 27-1 15,0 13 7-15,-3 10 1 16,0 8 5-16,3 1-6 16,5-5 0-16,1-6 0 15,5-10 1-15,0-8-1 0,2-9 0 16,4-6 1-16,0-6 0 16,3-6 4-16,4-3-4 15,4 0 4-15,1 0 1 16,6-24-6-16,-1-8 2 15,-5-1-1-15,-4 2 7 16,-12 1-7-16,-5 5 0 16,-8 9 0-16,-3 15-1 15,0 1 0-15,-10 0-8 16,-21 17-7-16,2 15 15 16,-5 9-1-16,11-2 0 0,10-3 0 15,5-6 1 1,8-3-1-16,0-9 0 15,0-6-1-15,4-6 2 16,9-6 0-16,1 0 0 0,2 0 0 16,4-9 0-16,-3-18-46 15,-3-9-29-15,-2-3-48 16,-1-5 26-16,-1 10 14 16,0-1-9-16,-3 8 27 15,7 6 35-15,1 4 6 16,5 1 14-16,8-1 7 15,-1-4 3-15,5 0 0 16,-4-3 0-16,-2-1 7 16,-2 2 1-16,-7-4 2 15,-8-1 16-15,-6 5 30 16,-3-4 32-16,0 2-12 16,0-2-14-16,0 0 42 0,0 4-28 15,-3-2 19-15,-3 7-18 16,3 7-24-16,-4 1-11 15,7 6-5-15,-4 4-13 16,4 0-14-16,0 0-10 16,0 16-17-16,0 24 17 15,0 14 29-15,0 9 9 16,0 9-14-16,11-3-3 16,6 0-12-16,-2-5-7 15,2-9-2-15,0-5 2 16,-7-5-2-16,1-9 0 0,-8-6-50 15,-3-6-76-15,0-9-138 16,-24-6-445-16</inkml:trace>
  <inkml:trace contextRef="#ctx0" brushRef="#br0" timeOffset="113597.12">7663 19088 1850 0,'0'0'266'16,"0"0"-178"-16,0 0 93 15,203-31-80-15,-125 20-64 16,29-11-37-16,-17 7-55 0,-17-6-562 0</inkml:trace>
  <inkml:trace contextRef="#ctx0" brushRef="#br0" timeOffset="114090.12">8274 19434 1694 0,'0'0'325'0,"0"0"-236"16,0 0-61-16,0 0 17 15,0 0 40-15,0 0 29 16,0 0-14-16,144 21-17 16,-94-21-19-16,0 0-24 15,1-6-10-15,-8-12-14 16,-3-2-4-16,-13 4-3 15,-7-1-3-15,-8 1 0 16,-7 4-4-16,-5 3-2 16,0-2-6-16,-17 11-15 15,-20 0-3-15,-4 0 0 0,-2 14 9 16,0 13 8 0,10 6 6-16,10 1-5 0,12 7 5 15,11-2-1-15,0-6-3 16,20-3 5-1,10-3 2-15,7-9 7 0,3-6 12 16,0-6-15-16,4-6 0 16,-1 0-6-16,4 0-54 15,13-33-147-15,-13 0-340 16,-7 0-322-16</inkml:trace>
  <inkml:trace contextRef="#ctx0" brushRef="#br0" timeOffset="114524.04">9083 19350 1491 0,'0'0'565'16,"0"0"-509"-16,0 0 5 15,0 0 32-15,0 0-24 16,0 0-17-16,93 168-12 15,-75-144-1-15,-9-9-23 16,-1-3-2-16,-8-9-13 16,0-3 26-16,0 0 8 15,0 0 10-15,3 0 9 16,-3-12-10-16,6-18-27 16,5-9-17-16,1-6-6 0,8-3 5 15,0 6-13 1,7 5 0-16,-4 14-1 0,5 8 6 15,-5 9 3-15,-3 6-2 16,4 0-1-16,-1 21 9 16,0 6 1-16,0 7 1 15,4 1-1-15,1 1 5 16,-5-6-5-16,-3-6 0 16,0-3-1-16,-7-9 0 15,-3-3-38-15,3-9-127 16,-2 0-218-16,-2 0-392 0</inkml:trace>
  <inkml:trace contextRef="#ctx0" brushRef="#br0" timeOffset="114856.04">10145 19259 1443 0,'0'0'524'0,"0"0"-461"15,0 0-35-15,0 0 34 16,0 0 7-16,0 0 14 16,-193 92 8-16,143-51-2 15,0 1 8-15,10-6-15 0,9 0-18 16,11-3-28-16,14-3-18 15,6 0-6-15,0-6-3 16,14 0-2-16,18-3-4 16,15-6 3-16,10-9-5 15,10-3-1-15,-1-3-52 16,9 0-100 0,18-42-157-16,-16 6-199 0,-13-6-40 0</inkml:trace>
  <inkml:trace contextRef="#ctx0" brushRef="#br0" timeOffset="115188.04">10640 19292 1382 0,'0'0'305'0,"0"0"-163"16,0 0 25-16,0 0-31 15,-157 172-34-15,143-139-37 16,14-3-27-16,0-6-8 15,5-6-5-15,25-6 11 16,10-3 8-16,9-6 2 16,1-3 3-16,7 0-16 15,-2-3 3-15,-9-18 3 16,1-3-5-16,-10-6 15 16,-8 0-1-16,-8 3-18 15,-15 3-17-15,-6 6-1 16,0 3-12-16,-27 9 0 0,-19 3-10 15,-11 3-38-15,-4 0-43 16,-1 0-74-16,11 6-338 16,18 0-379-16</inkml:trace>
  <inkml:trace contextRef="#ctx0" brushRef="#br0" timeOffset="116337.05">11345 19425 1124 0,'0'0'520'15,"0"0"-431"-15,0 0 38 16,0 0 78-16,0 0-29 16,0 0-45-16,0 0-28 15,-20 0-45-15,-15 3-21 16,-9 15-24-16,-1 9-11 16,6 6 4-16,8 0-5 0,19-3-1 15,7-3 0 1,5-3 0-16,0-6 0 0,31-6 1 15,10-6 0-15,8-6 13 16,9 0-13-16,1-12 8 16,4-18-7-16,-2-9-1 15,-7-3 0-15,-5-9 5 16,-11-3 0-16,-9-3 0 16,-9-6-5-16,-6-1-1 15,-8 4 0-15,-6 6 1 16,0 0-1-16,0 6 0 15,0 6 1-15,0 5 5 16,0 10-6-16,-6 6 2 16,3 12 14-16,-1 9 0 15,-6 0-16-15,1 15-9 16,-2 31 8-16,5 10 1 16,6 13 8-16,0 6-2 0,3 4-6 15,23-3 9-15,1-10-8 16,1-9 0-16,-2-15 5 15,0-9-5-15,1-12 7 16,1-9 2-16,-2-6-2 16,3-6 1-16,-2 0-3 15,1 0 3-15,-2-15-8 16,-6-12 8-16,0 0-3 16,-3-3-6-16,-7 3 0 15,0 6 0-15,-6 7-1 16,-4 7 1-16,3 7-1 0,-3 0-10 15,0 0-13-15,0 18-1 16,3 12 19-16,3 6 5 16,5 0-14-16,9-6 3 15,6 0 5-15,4-9 6 16,4-6 1-16,0-6 0 16,2-9 0-16,4 0 2 15,-3 0 5-15,0-21 1 16,-7-9-7-16,-4-3 9 15,-3-6-10-15,-2-3 1 16,-1 0 0-16,0 4-1 16,-3 5 0-16,0 11-2 15,-5 8-5-15,2 13 0 16,-4 1-7-16,1 0 2 0,-2 5 11 16,-1 20-1-16,-2-1 2 15,-3-2 0-15,-3-1 1 16,0-1 0-16,0-8 6 15,0-3-5-15,0-3 8 16,0-6 1-16,0 0-1 16,0 0-1-16,0 0 3 15,3 0 4-15,11-15-1 16,3-17-15-16,3-2 0 16,10-7 0-16,-1 8-1 15,2 11-1-15,-1 10-4 16,-4 8-4-16,-3 4 1 15,2 10 0-15,-2 18 3 0,-3 5 6 16,4 8-1 0,-4-7-37-16,0 1-70 0,-8-8-138 15,-1-9-233-15,-11-9-459 16</inkml:trace>
  <inkml:trace contextRef="#ctx0" brushRef="#br0" timeOffset="116533.06">12395 19055 2116 0,'0'0'332'15,"0"0"-257"-15,0 0-53 0,0 0-12 16,0 0-10-16,0 0-120 15,0 0-270-15,177 42-564 0</inkml:trace>
  <inkml:trace contextRef="#ctx0" brushRef="#br0" timeOffset="117064.05">13514 19111 1982 0,'0'0'283'0,"0"0"-218"16,0 0-16-16,0 0-17 15,0 0 0-15,0 0 60 16,0 0 10-16,14 160-15 15,-34-112-29-15,6 4-27 16,8 8-17-16,6 6-8 16,0 9 0-16,0 18-6 15,0 42 0-15,3 64 6 16,-3 59 3-16,0 15 5 16,-6-19-8-16,-8-68-6 0,2-74 1 15,-6-43 5 1,-5-26 0-16,-11-14-6 0,-9-14 9 15,-10-15-2-15,-1-27 4 16,4-33-3-16,7-25-7 16,12-8-1-16,21-9 1 15,10-3 0-15,21-6-1 16,31 6 0-16,20 4 0 16,7 17 0-16,4 18 0 15,-5 18-1-15,-5 18 1 16,-10 7 0-16,-12 11-1 15,-7 2-10-15,-8 8-38 16,-5 2-111-16,-8 0-128 16,0 0-243-16,-6 0 3 15,-8 0-343-15</inkml:trace>
  <inkml:trace contextRef="#ctx0" brushRef="#br0" timeOffset="117208.05">13973 20174 1023 0,'0'0'526'0,"0"0"-147"16,0 0 122-16,0 0-273 15,0 0-66-15,0 0-32 16,0 0-27-16,33-28-25 16,-33 26-52-16,0-14-26 15,-13-1-226-15,-15-8-971 0</inkml:trace>
  <inkml:trace contextRef="#ctx0" brushRef="#br0" timeOffset="-214408.16">1950 22657 3 0,'0'0'10'16,"0"0"44"-16,0 0 77 15,0 0 3-15,0 0-29 16,0 0-50-16,31-27-23 16,-28 22-3-16,-3 5 11 15,0 0 5-15,0 0 10 0,0 0 11 16,0 0-1-16,0 0-10 15,0 0-3-15,0 0-3 16,0 0 2-16,0 0-8 16,0 0-14-16,0 0-13 15,0 0-3-15,0 0 13 16,0 0 1-16,0 0-2 16,0 0 0-16,0 0 4 15,0 0-5-15,0 0 24 16,0 0-12-16,0 0-1 15,0-10-7-15,0 8 1 16,0-4-15-16,0-1 2 16,0 5 6-16,0 2 19 15,0 0 0-15,0 0-4 16,0 0 7-16,0 0 4 0,0-6 5 16,0 6 10-1,0 0 7-15,0 0-8 0,0 0 8 16,0 0-6-16,0 0 3 15,0 0-17-15,0 0-16 16,0 0-24-16,0 0-10 16,0 0-14-16,0 0-5 15,-6 0 19-15,-8 15 25 16,0 8-11-16,5-1-4 16,-5 4 0-16,2 7-4 15,1-6 3-15,-2 8-8 16,-1-8 1-16,1 0 8 15,0-6-9-15,2 3 0 0,2-3-1 16,3-9 1 0,-2 3 1-16,5-9-2 15,3 0 0-15,0-3-2 0,0 0-5 16,0-3 6-16,0 3-6 16,0-3 6-16,0 0 1 15,0 0 1-15,0 0 5 16,0 0 1-16,0 0-6 15,0 0 1-15,0 0 4 16,0 0-6-16,0 0 2 16,0 0-1-16,0 0 7 15,0 0-8-15,0 0 0 16,0 0-2-16,0 0 2 0,6 0 1 16,8 0 13-1,0 0-13-15,-5 0 9 0,2 0-9 16,-2 0 5-16,1 0-5 15,7 0 7-15,0 0 5 16,3 0-3-16,6 0-1 16,1 0 2-16,1 0-10 15,1 0 0-15,2-3-1 16,-8-3 2-16,4 3-1 16,-7 0 0-16,0 3 1 15,0-6-2-15,-4 0 0 16,-5 6 1-16,-2-6 0 0,-5 6 5 15,0 0-5 1,-4-3 0-16,0 3 11 0,0 0-6 16,0-3 0-16,0 3 1 15,0 0-1-15,0 0 25 16,0 0 8-16,0 0-5 16,0 0-34-16,0 12-16 15,0 15 16-15,0 18 6 16,0 9 3-16,0 6 1 15,0 3-10-15,0-3 1 16,0-9-1-16,6-3-7 16,0-7-23-16,2-8-32 15,-2-18-84-15,-3-3-159 16,-3-12-418-16</inkml:trace>
  <inkml:trace contextRef="#ctx0" brushRef="#br0" timeOffset="-213854.15">1891 22203 628 0,'0'0'931'0,"0"0"-713"16,0 0-109-16,0 0-8 15,0 0-30-15,0 0-25 16,0 0-9-16,41-6 31 16,5 6 22-16,18 21-25 15,6 22-21-15,6 26 19 16,4 12 19-16,-2 21-18 0,-2 15-30 16,-8 1-16-16,-15 6-3 15,-10 2-8-15,-17-3 2 16,-9-3-8-16,-14-6 21 15,-3-8-1-15,-3-10-3 16,-26-3 3-16,-11-14-9 16,-4-4-3-16,-7-10 7 15,1-9 2-15,4-10-9 16,6-11-7-16,6-14 4 16,4-9-6-16,1-6-18 15,1-6-73-15,-16-18-102 16,6-12-295-16,0-9-582 0</inkml:trace>
  <inkml:trace contextRef="#ctx0" brushRef="#br0" timeOffset="-182369.33">3763 22313 573 0,'0'0'267'0,"0"0"-147"16,0 0-32-16,0 0 0 16,0 0-4-16,0 0 5 15,0 0-11-15,49 0 28 16,-32 0-6-16,7 0-12 16,-1 0 6-16,3-10-19 15,2-1-22-15,-2-3-12 0,4 1-15 16,1-2 4-16,-2-5-10 15,5 1-3-15,-4-7-2 16,-1-1 3-16,-1 0-10 16,-4 0-8-16,-4 0 6 15,-8 6-5-15,-1 0 0 16,-11 6 0-16,0 3-1 16,0 0-13-16,-11 3-18 15,-15 6 9-15,-15 3 13 16,-2 0-4-16,-3 0 12 15,-12 6 1-15,2 15 0 16,-4 9 0-16,-1 9 0 16,-2 9 0-16,7 9 0 15,2 2 0-15,7 0 7 0,16-10-6 16,13-5 0-16,7-4 5 16,11-11-5-16,0-2 0 15,17-6 5-15,15-2-5 16,9-7 7-16,5-1-2 15,5 5 1-15,2-14 0 16,1 7-5-16,-1 1 5 16,-2-4 2-16,-4-1 6 15,-7 7-2-15,-7 3-3 16,-7-3-4-16,-9 7 5 16,-6-2-3-16,-11 5 4 15,0 3-1-15,-3-2 5 16,-28 8 12-16,-6-4 6 0,-10-6 3 15,-3 0 9-15,-4-3 4 16,1-3-10-16,-1-3-3 16,8-11-12-16,2 4-5 15,7-5-10-15,8 0 2 16,8 0-11-16,4 0-1 16,8 0-16-16,6 0-61 15,3 0-93-15,0 0-138 16,0 0-317-16</inkml:trace>
  <inkml:trace contextRef="#ctx0" brushRef="#br0" timeOffset="-181273.11">4789 21876 907 0,'0'0'246'15,"0"0"-58"-15,0 0-33 16,0 0 5-16,0 0-40 15,0 0-16-15,0 0 1 16,16-63-8-16,-16 63-15 16,0-3 0-16,4 3-1 15,-4 0-11-15,0 0-17 16,0 0-5-16,3 0-16 16,-3 0-20-16,0 0-7 15,0 0-5-15,0 36 0 0,0 18 0 16,0 24 1-16,-14 15-1 15,0 12 2-15,2 5 9 16,-2-6-11-16,2-2 1 16,1-14 8-16,5-11-9 15,-1-9 1-15,3-14 0 16,1-14 0-16,3-8 0 16,0-8 0-16,0-6-1 15,7-12-6-15,12 0 6 16,9-6 1-16,4 0 6 15,9 0-1-15,5 0-5 0,2-18 5 16,2-3-5-16,0-5-1 16,-7 4-5-16,-6-4 3 15,-7-1-63-15,-13-7-81 16,-7 7-131-16,-10 1-326 16</inkml:trace>
  <inkml:trace contextRef="#ctx0" brushRef="#br0" timeOffset="-180964.91">4538 22423 1091 0,'0'0'239'0,"0"0"-72"16,0 0-42-16,0 0 0 16,0 0 11-16,0 0 4 15,211-77 0-15,-135 56-26 16,10-1-25-16,6-4-34 16,-2-6-26-16,0 5-18 15,-13 5-11-15,-10 2 0 16,-14-1-108-16,-19 8-205 15,-17-1-457-15</inkml:trace>
  <inkml:trace contextRef="#ctx0" brushRef="#br0" timeOffset="-179848.57">5704 22390 1091 0,'0'0'245'0,"0"0"-71"16,0 0-29-16,0 0-32 15,0 0-14-15,0 0-32 0,0 0-11 16,-27-56-21 0,13 56-9-16,-4 0 2 0,-7 0-10 15,-1 18-6 1,-7 20-6-16,-1 16-5 0,5 0 6 16,-2 13-6-16,10-7-1 15,12-7 1-15,6-10-1 16,3-6 0-16,0-9 0 15,6-2 0-15,14-11 0 16,0-3 0-16,4-6 0 16,2-6 7-16,0 0-1 15,2 0 2-15,2-6-7 16,-4-15 9-16,2-5-4 16,-5 7-5-16,-3-16 0 15,-4 8 5-15,-5 0-4 0,-2 4 4 16,-4 4-5-16,1 2 0 15,-6 7 0-15,3 4-1 16,-3 6 0-16,3 0-12 16,0 0-7-16,8 6 2 15,-2 19 17-15,8-2 0 16,1 2 1-16,2-2-1 16,-5-9 1-16,5-1 0 15,-3-7 0-15,-6 2 5 16,-1-8-5-16,0 0 5 15,-3 0-5-15,2 0 15 16,5-20 1-16,0-7-10 16,6-9 2-16,-1-3-8 15,1-5 1-15,5-2-2 16,-2 11 0-16,3-1 0 0,-3 11-6 16,4 13-2-16,-1 12 0 15,5 0-3 1,-1 12 4-16,1 28 6 0,-2-5 1 15,0 5-1-15,-4-1 2 16,-1-7-1-16,-9-5 1 16,-1-6 0-16,-8-9-1 15,-3-4 0-15,2-6 0 16,-5-2 1-16,0 0 6 16,0 0 8-16,0 0 4 0,0-27-13 15,6-10-6 1,11-1-9-16,13-14-2 0,10 4-3 15,6 13-13-15,9 8 8 16,-6 14 3-16,6 13 8 16,-9 0 2-16,1 21 5 15,-4 19-1-15,-6-1 2 16,-7 3 0-16,-4-4 2 16,-9-5-2-16,-3-6 0 15,-5-6-14-15,-6-7-30 16,-3-7-51-16,0-1-72 15,-9-6-155-15</inkml:trace>
  <inkml:trace contextRef="#ctx0" brushRef="#br0" timeOffset="-179155.9">7426 22230 1279 0,'0'0'187'15,"0"0"-75"-15,0 0 42 16,0 0-55-16,0 0-50 0,0 0-8 15,0 0 9-15,-167 127 9 16,126-61 15-16,4-3-18 16,8-3-7-16,5-6-15 15,11-12-11-15,9-6-15 16,4-10-2-16,0-9-5 16,0-6-1-16,17-5 7 15,10-6-1-15,10 0 1 16,2-21-5-16,9-12 9 15,-2-15-10-15,1-2-1 16,-7-4 8-16,0-9-8 16,-7-3 0-16,-5 3 0 15,-5-6 6-15,-3-1-6 16,-4-3-17-16,-5 1 5 0,-5 0-6 16,-3 3-3-16,-3 3 14 15,0 3 5-15,0 6 2 16,0 9-1-16,0 1 1 15,0 14 2-15,0 12 5 16,0 10 8-16,0 11-1 16,0 0-14-16,0 6-23 15,0 32 23-15,20 21 10 16,7 16 12-16,0 15-6 16,3 9 12-16,1 6 3 15,-8 3 5-15,-3-6-11 16,-7-1-4-16,-2-9-12 15,-5-11-3-15,-6-14 4 0,0-13-9 16,0-12-1-16,0-13 0 16,0-14-26-16,0-3-92 15,0-12-89-15,-3-6-177 16,-5-15-1126-16</inkml:trace>
  <inkml:trace contextRef="#ctx0" brushRef="#br0" timeOffset="-178320.5">8468 22230 1167 0,'0'0'309'0,"0"0"-159"16,0 0 28-16,0 0-14 16,0 0-71-16,0 0-34 15,0 0-18-15,-157 15-13 16,106 22-5-16,2 11-9 16,-1 6-5-16,10-2 0 15,10 2-2-15,10-6-1 16,9-4-6-16,11-7 1 0,0-4 0 15,0-16 0 1,17-2-1-16,7-5 0 16,2-10 2-16,8 0 7 0,2-10 0 15,4-22-8-15,0-13-1 16,1-3-5-16,-4-6 4 16,-8-1-1-16,-6 1-4 15,-5 15 6-15,-4 3 0 16,-8 18 1-16,-3 13 0 15,-3 5 6-15,0 0-7 16,0 7-17-16,0 40 16 16,-3 10 0-16,3 5 1 15,0 5 0-15,0-5 0 16,23-10 1-16,3-10-1 16,8-5 1-16,-7-15-1 0,4-2 0 15,-8-14 1-15,3-6 0 16,-2 0 6-16,2-15-5 15,-6-17 5-15,3-6-1 16,-6-10-3-16,-3-6-3 16,2-13 0-16,1 1-17 15,0 1-20-15,6 5-3 16,1 12 9-16,-1 7 15 16,5 19 7-16,-2 10 7 15,4 2 1-15,4 10-9 16,1 2 8-16,6 33 1 15,2 4 0-15,-3 3 0 16,-6 8 0-16,-7-2 0 0,-10-6 1 16,-8-5 1-1,-9-14-1-15,0-4 9 0,0-7 7 16,0-12 20-16,-6 0 11 16,-5 0 9-16,5-27-13 15,0-12-12-15,6-13-15 16,0-5-7-16,0 1-9 15,12-2 0-15,19 8-21 16,12-6-74-16,-2 23-89 16,-9 6-299-16</inkml:trace>
  <inkml:trace contextRef="#ctx0" brushRef="#br0" timeOffset="-177206.95">10015 22363 654 0,'0'0'555'0,"0"0"-393"0,0 0-28 16,0 0 32-1,0 0-41-15,0 0 10 0,0 0-11 16,-3-60-43-1,-31 60-32-15,-9 2-18 0,-7 29 15 16,-7 8-8-16,1 13-4 16,6 5-26-16,10 3-7 15,9-6 5-15,14-6-5 16,11-10 0-16,6-11-1 16,0-6 0-16,6-5-4 15,19-12 4-15,7-4 7 16,8 0 0-16,7-14 14 15,0-20-10-15,7-13-2 16,-5-7-7-16,-2-9 5 16,1-6 5-16,-5-6-6 15,-4-2-5-15,-5 2 10 16,-7-11-11-16,-4 2 0 16,-3 0 0-16,-6-3 9 15,-2 0-9-15,2 6 1 0,-7 12-1 16,0 10 0-16,-7 25 1 15,3 9 8-15,-3 13 21 16,0 8 13-16,0 4-9 16,0 0-22-16,0 0-12 15,0 20-9-15,-6 20 9 16,-11 22 9-16,0 7 1 16,3 15 13-16,8 12 0 15,6 9 6-15,0 2-4 16,0 2-10-16,11-3-8 0,12-6-2 15,0-13-5-15,1-12 0 16,-1-27 0-16,0-10-4 16,-3-12 3-1,3-13 1-15,4-13 0 0,4 0 1 16,4 0 9-16,9-29-1 16,7-17 3-16,-1-14-10 15,-4-11-1-15,5-8-1 16,-12 4-6-16,-2 6-19 15,-10 25 10-15,-10 11 5 16,-10 13 9-16,-7 20 1 16,0 0-12-16,0 26-10 15,-4 18 21-15,-12 20 2 0,-1 5-1 16,9 0 0 0,5 0 0-16,3-15 0 0,0-10 0 15,3-7-1-15,8-10-23 16,-1-10-57-16,0-17-136 15,0 0-330-15,-6-7-1144 0</inkml:trace>
  <inkml:trace contextRef="#ctx0" brushRef="#br0" timeOffset="-177014.95">10798 21957 1592 0,'0'0'330'16,"0"0"-45"-16,0 0-34 15,0 0-124-15,0 0-83 16,0 0-44-16,0 0-34 16,0-9-208-16,0 3-458 0</inkml:trace>
  <inkml:trace contextRef="#ctx0" brushRef="#br0" timeOffset="-176173.98">11169 22211 1061 0,'0'0'400'0,"0"0"-161"16,0 0 14-16,0 0-14 16,0 0-103-16,0 0-40 15,0 0-33-15,-14-26-16 16,17 25-26-16,22-7-12 15,10 2-3-15,9 0 3 16,10 6-9-16,-4 0 14 16,-1 0-8-16,-9 0-5 15,-2 0 1-15,-15 21-2 16,-6 11 0-16,-14 1 0 16,-3 5 0-16,0 4 0 15,-20-3 0-15,-10 1 1 0,-7-11 0 16,8-2-1-16,1-8 1 15,8-7-1-15,10-3 6 16,7-9-12-16,3 6 6 16,0 0-12-16,3 9 6 15,24-1 5-15,7 11 1 16,2 2 1-16,4 5 1 16,3 1-2-16,-2 9 0 15,-7 5 0-15,-5 7 0 16,-9-6-1-16,-13 6 1 15,-7 0 5-15,0-3-4 16,-24-3 8-16,-16-9-8 16,1-6 15-16,-9-12 8 0,9-12 6 15,-1-9 16-15,6 0 7 16,11-9-6-16,6-24-15 16,10-21-17-16,7-6 8 15,0-6-11-15,27 3-11 16,7-2-1-16,2 11 0 15,1 12-8-15,-3 3-5 16,-5 7-30-16,-5 11-54 16,7 3-73-16,-8 9-333 15,-6-3-269-15</inkml:trace>
  <inkml:trace contextRef="#ctx0" brushRef="#br0" timeOffset="-174685.45">12241 22288 1260 0,'0'0'302'0,"0"0"-74"16,0 0-25-16,0 0-39 15,0 0-48-15,0 0-28 16,0 0-3-16,4-44-21 15,-28 44-27-15,-10 0-9 16,-5 0-4-16,-9 15-3 16,-7 24-11-16,0 9-1 15,3 2 3-15,5 4-12 16,13 1 8-16,8-16-8 16,12-3 0-16,14-7-10 15,0-8 10-15,0 1-10 16,23-17 9-16,8-1 1 0,5-4 0 15,1 0-1-15,3-9-10 16,0-18 1-16,-2 0 10 16,-6-16-8-16,-2 5 8 15,-2-1 1-15,-8-1-1 16,-8 7 11-16,-1 12-10 16,-5 4-1-16,-6 7 1 15,3 10 0-15,-3 0-2 16,0 0-11-16,0 0 3 15,0 12-12-15,0 13 19 16,0-2 2-16,3 4-1 16,8-8-6-16,2-4 7 15,4-7 0-15,3-4 1 16,6-4 6-16,5 0-1 0,6-21-4 16,2-18 5-16,9-7-5 15,2-8-1-15,-7-5 5 16,-2-15 2-16,-4 5-7 15,-11-3 6-15,-3-3-5 16,-6 0-2-16,-4 3 0 16,-5 6 1-16,-2-3-1 15,0 9 6-15,-3 7-5 16,-3 13 5-16,0 5-5 16,3 12-1-16,-3 8 2 15,0 15 12-15,0 0-14 16,0 0-1-16,0 21-16 15,0 33 17-15,-3 25 6 0,-3 14 0 16,3 15-5-16,3 3 8 16,0 0-3-16,0 2-5 15,12-11 4-15,5-10-4 16,0-13-2-16,-3-19 1 16,-1-18-1-16,1-15 1 15,-5-12 0-15,5-9 6 16,3-6-6-16,3 0 2 15,3-21 4-15,4-19-5 16,-1-1-1-16,-3-11-9 16,-3 10-16-16,-9 4 14 0,-4 16 11 15,-1 7-1-15,-6 13-8 16,4 2 3-16,3 0-19 16,-1 21 17-16,8 8 8 15,3 2 0-15,6 2 0 16,6-7-12-16,1-1-21 15,1-13-22-15,-2-10-28 16,2-2-56-16,-1-6-91 16,-10-23-125-16,-6-5-578 0</inkml:trace>
  <inkml:trace contextRef="#ctx0" brushRef="#br0" timeOffset="-174457.46">12877 21729 861 0,'0'0'585'16,"0"0"-390"-16,0 0 89 15,186-15-41-15,-122 3-135 16,-4-2-68-16,-7 1-31 15,-5-8-9-15,-15 0-177 16,-16 1-395-16</inkml:trace>
  <inkml:trace contextRef="#ctx0" brushRef="#br0" timeOffset="-174213.46">13007 21981 1702 0,'0'0'491'16,"0"0"-296"-16,0 0 7 15,0 0-98-15,0 0-75 16,0 0-29-16,0 0-82 15,0 0-117-15,0 0-362 0,0 0-679 16</inkml:trace>
  <inkml:trace contextRef="#ctx0" brushRef="#br0" timeOffset="-173487.24">13601 22062 1400 0,'0'0'375'0,"0"0"-152"0,0 0-25 16,0 0-54-1,0 0-82-15,0 0-28 0,0 0-16 16,0-9 3-16,0 9-14 15,-23 18 15-15,-7 9-11 16,-4 6 10-16,2 6-5 16,1 2-3-16,4-7-1 15,7-1-11-15,6-2 1 16,5-10 7-16,6-9-8 16,3-6-1-16,0-2 0 15,0-4 0-15,0 0 1 16,12 0 7-16,13-10-1 15,1-13 1-15,4-8-1 0,4-6-7 16,2-3 1 0,4-7 6-16,0 5-7 0,4-6 0 15,2 9-4-15,-2 6 4 16,-1 6-1-16,-3 9-12 16,-6 15 12-16,-10 3 0 15,-4 3-19-15,-3 30 8 16,-8 15 6-16,2 9 6 15,-8 3 0-15,-3 2 0 16,0-8 0-16,0-16 0 16,0-7 1-16,0-8 0 15,0-13 6-15,0-5 1 16,0-5-8-16,0 0 15 16,0-11 10-16,0-26-14 0,20-16-10 15,13-7-1-15,10-2 0 16,12 5 0-16,-3 9 0 15,-1 15-2-15,-7 18-8 16,-4 15 2-16,-7 0 8 16,1 15 0-16,-2 21-4 15,2 9-2-15,2 0 6 16,1-3 0-16,-3-9-15 16,-4-1-52-16,-7-11-82 15,-6-15-164-15,-11-1-400 0</inkml:trace>
  <inkml:trace contextRef="#ctx0" brushRef="#br0" timeOffset="-61404.74">6848 3390 658 0,'0'0'179'0,"0"0"-81"15,0 0 15-15,0 0 2 16,0 0-19-16,0 0-27 16,-78-5 5-16,69 4-10 15,-5-4-32-15,0 4 7 16,5 1 4-16,-5-5-13 16,-3 5 5-16,4 0-7 0,-4 0-14 15,0 0-3-15,0 0-3 16,5 0 0-16,-5 0 0 15,-3 0-6-15,-1 0 4 16,1 0-5-16,-3 6 6 16,-3 0-1-16,-1 2-5 15,-1-1 0-15,-4 4 0 16,-2-2-1-16,-7 0 1 16,3 3 0-16,-6 0-1 15,1 0 9-15,-8 3-8 0,1 3 0 16,-4 0 5-1,1 0-5-15,-1 0 6 16,1 0-5-16,-1 3 5 0,4-3-5 16,1 0 6-16,-2 0 7 15,1-3-6-15,3 0 0 16,4-3-8-16,0 3 6 16,5-6 1-16,6 3-7 15,4 0 8-15,2-3-9 16,-1-1 9-16,4-1-3 15,0-1-5-15,-5 3 1 16,5 3 4-16,-4 0-5 16,1 2 0-16,-1-4-1 15,0 7 1-15,0-2-1 16,4-3 1-16,-3 3-1 0,-2 2-1 16,-2 0 1-16,1 3 0 15,-2 1 0-15,4-4 0 16,1 1 0-16,0-3 0 15,-2 2 1-15,5-1 0 16,-1-1-1-16,4 1 1 16,3-1-1-16,2 0 0 15,1-1 0-15,0 1-1 16,4 1 1-16,0-1 0 16,0-4-1-16,4 5 0 15,3-5-7-15,-5 7 8 16,5 1-1-16,3 2-9 15,0 6 9-15,0 2 0 0,0 2 1 16,0 0 0 0,0-3 0-16,0-2 0 0,0-4 1 15,0-1-1-15,6 2 0 16,5 1-2-16,6 0 2 16,-1 3 0-16,4 0 0 15,0-3-1-15,3 0 1 16,1 0 0-16,3-3 1 15,0-3 6-15,2 0-7 16,2-6 2-16,-1 0-1 16,1 0 0-16,1 0 1 15,-2-3-2-15,4 0 7 16,0 0-7-16,2 0 0 16,-2 3-1-16,3 0 1 15,-1-3 0-15,4 3 1 0,0-3-1 16,4 0 1-16,2-3-1 15,5 3 0-15,-1-3 0 16,-4 0 8-16,-2 0-7 16,-4-1 0-16,-6-4 6 15,-4-1-6-15,-1 3 0 16,5 3 0-16,3 0 0 16,2-1 23-16,1 1-15 15,1-5-9-15,2 2 10 16,4 3 12-16,-4-3-14 0,5 5-8 15,-1-2 10 1,-4-5 4-16,4 5-13 0,-1-3 9 16,-2 2 16-1,7-4-17-15,1 4-7 0,9 1 9 16,6-5-3-16,2 5-8 16,6 2 6-16,-2-2-5 15,1 0 0-15,-4-1-1 16,-4 0 1-16,4 0 0 15,0-5 0-15,-2 1 8 16,-4-1-9-16,2 0 0 16,-7 0 0-16,5 0 0 15,-1 0 0-15,4 0 0 16,4 0-1-16,2 0 1 16,-3 0 1-16,4 0-1 15,-7 5 1-15,0-4-1 0,-7 4 0 16,4-4-1-16,-8 3 0 15,4 0 1 1,1-2 0-16,2 2 5 0,-2-3-4 16,2-1-1-16,-2 5 0 15,2-4-1-15,1 5 1 16,-5-2 1-16,4 2 0 16,1-1 0-16,-1 1 0 15,1 4 5-15,-1-6-5 16,1 2 0-16,0 0 2 15,-4-5 3-15,-3 3 0 16,-1 0 0-16,-6 2-1 0,-5-4-4 16,-6 4 0-16,-2-2 1 15,-3 1-2-15,-2 1 0 16,6-2 1-16,-1-2 1 16,6 2-1-16,7-2 0 15,0-2 0-15,7 3 0 16,0 1-1-16,2-4 2 15,5 2-1-15,-1-2 5 16,1 0-5-16,-1 0 0 16,1 0 0-16,0 0 8 15,2 0-9-15,6 0 9 16,-3 0-3-16,1 0-6 16,0 0 1-16,1 4-1 15,-4-4 8-15,3 0-7 0,-1 0 7 16,-2 0-7-16,1 0 0 15,-6 0 14-15,-1 0 3 16,-7 0-12-16,-4 0 6 16,-7 0-1-16,-3 0 1 15,4 0 3-15,2 0-8 16,5 2 10-16,2 4 3 16,4 1-3-16,7-1-17 15,0 0 6-15,-1-4-5 16,1 4 1-16,-2 1 12 15,-5-1-13-15,0 0 1 16,-4 0-1-16,1-1-1 16,-1-1 2-16,1-2-1 0,-1 4 5 15,4-2-5-15,-7 2-1 16,4-1-1-16,-1-1 1 16,4-2 0-16,-1 2 0 15,5-2 1-15,-1 2-1 16,1-4 1-16,-1 2 5 15,1 2-5-15,-3-4 0 16,6 0 10-16,-4 0-4 16,7 0-6-16,0 0 8 15,4 0-2-15,5 0-6 16,-2 0 5-16,-1 0-4 16,0-4 4-16,-5 2-5 15,2-4 8-15,-3 2-5 0,0 2-2 16,2-4 3-1,3-1-4-15,4 1-1 0,4-2 8 16,1-1-8-16,6-1 0 16,-4 2 1-16,4-1 0 15,-3-3 0-15,-2 3 0 16,-1-1 5-16,-1 2-5 16,1-1-1-16,-5-1 0 15,1 0 0-15,-1-1-1 16,2 3 0-16,-5-1 1 15,-2-1-1-15,-1 0 0 16,-7-2 1-16,1 1 0 16,0 0 0-16,-4-5 1 15,4 0 0-15,-6 1-1 16,3 2 1-16,-1-2 0 0,-2-5-1 16,-6 7 5-16,-2-7-5 15,-2 2 0-15,-4 2 6 16,-4-4-6-16,-8 2 1 15,3-3-1-15,-9 3 0 16,-3-3 6-16,-3 3 1 16,-3 0 16-16,-4 3 32 15,4-6-25-15,-3 3-19 16,1-6-5-16,-1 3-4 16,3-6-1-16,0 3 1 15,-1-3 7-15,-2-3-9 16,-3 3 1-16,-5-5 9 0,-3-1-8 15,-3 5 23-15,0-7 3 16,0 2-8-16,-3-5-8 16,-17-1-12-16,-14-3 7 15,-2 2-7-15,-4 5 1 16,-4-1-1-16,4 3 0 16,-4 2 10-16,1-2-10 15,-3 3 0-15,-6 1 0 16,-3-2 0-16,-6 2-1 15,-2 2 1-15,-7-2 5 16,-2 2-5-16,3 3-1 16,-1 0-1-16,3 5-4 15,4-1 6-15,5 5 1 16,9 3-1-16,-2 0 1 0,4 0-1 16,-3 3 0-16,4-3 1 15,-1 0-1 1,-4-3 1-16,2 0 5 0,-6-3-5 15,3 0 5-15,-6 0-6 16,-5-3 1-16,-4 0-2 16,-3 3 1-16,-7-3-1 15,-2 3 0-15,-5 0-7 16,-3 3 0-16,-4 3 7 16,-5-2-3-16,-5 4-2 15,-3 1 2-15,-3 1 4 16,5 7 0-16,-2 1 0 15,3 0-1-15,5 0-11 16,1 0 12-16,-1 0-8 0,2 1 7 16,1 13-8-16,0-5-7 15,1 3-3-15,2-3 10 16,6 0 3-16,1-3 5 16,4 0 0-16,1-3 1 15,2-3 1-15,2 3-1 16,-2-3 0-16,1 0 0 15,-1 0 1-15,2 0-1 16,1 0 1-16,-1 0-1 16,1 0 1-16,-2-6-1 15,-1 3-1-15,2 0 1 16,1-2 0-16,0 1 1 0,5-2-1 16,5 3 0-16,13-3 0 15,7 3 1-15,5-2 0 16,6 4 1-1,5-2-1-15,-7 0-1 0,5 0 0 16,-8 3-5-16,-4 0 4 16,1 0 1-16,-3 0 0 15,-1 0 0-15,1 0 0 16,-1 0 0-16,-2 0 0 16,-8 0-1-16,-2 0 1 15,-5 0-1-15,-5 3 0 16,-9 0-6-16,6 0-1 15,-4-2 1-15,1 4 1 0,3-2-4 16,-1 0-5-16,3 3-6 16,-7-3-2-16,1 3 6 15,0-5 6-15,-5 7 1 16,1-5-1-16,-2 0 4 16,-2-3-5-16,1 3 6 15,4 3 5-15,-2-3 0 16,8 0-18-16,-1 0 18 15,8 0 2-15,0-3-1 16,6 0 1-16,8 0 5 16,0 0-6-16,6 0 2 15,3 0-1-15,4 0 0 16,2 0 1-16,1 0-1 16,-1 0-1-16,5-3 0 15,-2 0 1-15,-2-3 0 0,-1 3 0 16,-3-3-1-16,-2 3 1 15,2-3 0-15,0 1-1 16,-4 4 1-16,1-2-1 16,1 3 0-16,-1-3 1 15,-3 0 0-15,-1 3-1 16,-7-3-1-16,-2 3 1 16,-4 0 0-16,1 0-1 15,-4 0 0-15,-1 9 1 16,4 3-6-16,4-3 6 15,-1 0 0-15,1 0 1 0,2 0-1 16,-5 0 0-16,2-3 0 16,1 3 0-1,-1-3 0-15,8 0 0 0,-1 0-1 16,1 3 1-16,2 3-1 16,-2-3 1-16,-2 0-5 15,1 3 5-15,-3-3 0 16,4 0 0-16,3 0-1 15,2 0 0-15,4-3 1 16,8 0-1-16,5-3 1 16,4 0 1-16,0 3-1 15,3-3 0-15,-3 3 0 16,0 0 0-16,-1-3 1 16,4 3-1-16,2-3 0 0,1 3 1 15,5-3-1 1,-2 0 0-16,1 0 0 0,3 0 0 15,1-3 0-15,2 3 0 16,4-3 0-16,0 0-1 16,0 0-7-16,0 0-2 15,0 3-75-15,10 0-229 16,18 0-82-16,-2-3-448 0</inkml:trace>
  <inkml:trace contextRef="#ctx0" brushRef="#br0" timeOffset="-59103.45">15894 1230 199 0,'0'0'936'15,"0"0"-781"-15,0 0-71 16,0 0 2-16,0 0-13 16,0 0 24-16,0-21 7 0,0 18-9 15,0 3-2-15,0 0-12 16,0 0-17-16,0 0-15 15,0 0-1-15,0 0-14 16,0 0-19-16,0 0-15 16,0 12-16-16,0 21 15 15,-14 12 1-15,2 15 10 16,-2 9-9-16,4-3 10 16,3 0-10-16,4-6-1 15,0-8 0-15,3-4 0 0,0-3 2 16,0-9-1-1,0-3 1-15,0-8-2 0,0-8 2 16,0-1-2-16,0-5 0 16,6-5 1-16,19 0 0 15,4-6 7-15,11 0 4 16,7 0-4-16,10 0 1 16,-1-8-8-16,1-4-1 15,21-9-50-15,-22 2-181 16,-10 2-382-16</inkml:trace>
  <inkml:trace contextRef="#ctx0" brushRef="#br0" timeOffset="-58149.27">16733 1556 1046 0,'0'0'301'16,"0"0"-164"-16,0 0-76 15,0 0 35-15,0 0-31 16,0 0-30-16,0 0-10 15,-137 16-9-15,91 23-10 0,2 9-4 16,10 1-2-16,11-3 0 16,9-8-15-16,14-5 8 15,0-2 7-15,0-8 1 16,8-4 8-16,7-11-2 16,10-4-1-16,2-4 6 15,5 0-1-15,2-6 1 16,-1-15-3-16,1-6 0 15,-8-4-8-15,-2 4 28 16,-7 4-10-16,-7 8-13 16,-6 9-5-16,-1 2-1 15,-3 4-11-15,3 0-22 16,8 12 19-16,1 9 13 16,5-2-5-16,9-4-9 15,8-7 4-15,2-8-1 0,8 0-1 16,4-6 7-16,-5-21-1 15,4-5 6-15,-4-9 1 16,-6-3 10-16,-7-5-2 16,-7-5 0-16,-12-3 4 15,-11-3 11-15,0-3-2 16,0 3 20-16,-25 6 3 16,-1 3 15-16,-1 12 36 15,7 6-36-15,3 6-27 16,5 9 5-16,4 9-28 0,5 4-9 15,3 5-5 1,0 0-32-16,0 27 5 0,0 26 25 16,0 10 7-1,11 15 1-15,12 0-1 0,0 2 6 16,7-13-5-16,-7-5 1 16,0-12 0-16,0-14 5 15,-9-9-6-15,0-9 1 16,-8-7 4-16,1-1-5 15,-7-6 12-15,0-4 1 16,0 0 9-16,4 0 31 16,-1-4 23-16,4-13-37 15,2-10-30-15,2-4-4 16,-5 2-6-16,2-2 0 16,-5 0 0-16,-3 4 0 0,0 0 0 15,0 3 0-15,0-3-1 16,0 3-6-16,-11 3-18 15,-9 0-2-15,0 6 8 16,-4 3-26-16,-2 6-2 16,-8 3 18-16,-2 3-22 15,-4 0-16-15,-3 3-73 16,-1 27-95-16,7-6-78 16,14-3-727-16</inkml:trace>
  <inkml:trace contextRef="#ctx0" brushRef="#br0" timeOffset="-56467.6">17716 1494 1141 0,'0'0'236'15,"0"0"-188"-15,0 0-35 16,0 0 7-16,0 0 25 0,0 0 25 16,0 0 24-1,167 0-19-15,-120-3-23 0,-4-9-21 16,1-6 1-16,-10 5-5 15,-8-7-4-15,-9 5-1 16,-8 3 12-16,-9 3 1 16,0 0 22-16,0 6-47 15,-17 0-10-15,-15 3-23 16,-12 0 23-16,-7 6-2 16,2 18 1-16,2 9-8 15,10 6-8-15,14 5-23 16,13 0-14-16,10-1 1 15,0-5 21-15,13-5 17 16,24-8 15-16,6-12 0 16,10-5 1-16,7-8 8 0,7 0 7 15,0-13-1 1,4-11 4-16,-7-7-3 0,-12-3-10 16,-8-2 17-16,-13-3 24 15,-11-2 0-15,-14 2 0 16,-6-3-16-16,0 3-5 15,-6 3-5-15,-14 3-14 16,-3 0-6-16,-2 3 0 16,5 0 0-16,4 0-1 15,2 3 0-15,8 0 0 16,3 3-5-16,3 6 5 16,0-2 0-16,0 7-6 15,0 4 5-15,0-3 1 0,0 6-1 16,0 2-5-16,0 4 5 15,0-2 1-15,0 2-1 16,0 0 1-16,0 0-1 16,0 0 1-16,0 0-10 15,0 0-8-15,0 18-17 16,0 18 35-16,0 12 11 16,0 12 0-16,0 3-10 15,12 3 8-15,5 0 0 16,7-6-9-16,2-4 1 15,-3-8 0-15,5-10-1 16,-5-6 0-16,4-10 1 16,-4-5 7-16,3-7-7 15,2-6 7-15,2-4 1 0,7 0 0 16,-2 0-1-16,6-15 3 16,-1-17-3-16,-3-1-7 15,-7-3 15-15,-7-4-8 16,-3-7-7-16,-12-4-1 15,-5 0 0-15,-3 0-2 16,0 0 2-16,-11 6 0 16,-4 6 0-16,1 7 0 15,0 10 0-15,1 4 0 16,3 3 0-16,0 6-8 16,2 3 7-16,5 1 0 15,0 5-1-15,3 0 0 16,0 0-7-16,0 0-9 0,0 5-23 15,0 31 15-15,0 12 20 16,0 15 6-16,0 12 2 16,20 3 3-16,4 0-4 15,2-6-1-15,5-9 0 16,2-8 1-16,-2-13-1 16,-5-11 0-16,-3-12 0 15,-3-5 0-15,-3-8 0 16,0-6 7-16,-1 0-5 15,7 0 3-15,2-20 6 16,1-9-4-16,-2-7-5 16,-1-7 5-16,-3-5-6 15,0 3 0-15,-3 3-1 16,-4 6 0-16,1 6 0 16,-8 9 1-16,0 9 0 0,-1 6-1 15,-2 6-13-15,0 0-15 16,3 9-3-16,5 18 21 15,1 14 4-15,5-1 6 16,4 2 0-16,2-1 1 16,0-8 0-16,-3-6 0 15,-3-12 0-15,-7-7 5 16,-3-3 0-16,-4-5-5 16,1 0 11-16,6 0 1 15,0-5 5-15,7-17-8 16,3-6-9-16,3-5-1 15,0-2-6-15,4 8-5 16,-7 3 10-16,0 14-7 16,-3 10-4-16,-4 0-6 0,4 0 5 15,0 27 1-15,3 1 11 16,-3 4 1-16,3-4 0 16,-8-7 1-16,2-1 0 15,-7-13-1-15,-1-3 2 16,-2 0 9-16,-1-4 1 15,1 0 9-15,5-8 10 16,5-15-24-16,3-8-6 16,6-2 5-16,4 0-6 0,-1 6-7 15,2 6-2 1,1 6-8-16,-2 12 0 0,4 3 6 16,-2 0-1-16,-3 24 6 15,2 3 6-15,-1 6-1 16,-4 2-94-16,-14-2-81 15,-1-6-45-15,-8-12-278 0</inkml:trace>
  <inkml:trace contextRef="#ctx0" brushRef="#br0" timeOffset="-56257.6">19333 1137 1696 0,'0'0'244'0,"0"0"-165"15,0 0 12-15,0 0-60 16,0 0-31-16,0 0-21 16,0 0-100-16,28 12-114 15,-13 0-382-15</inkml:trace>
  <inkml:trace contextRef="#ctx0" brushRef="#br0" timeOffset="-55703.61">20610 1290 712 0,'0'0'962'0,"0"0"-854"16,0 0-57-16,0 0 24 15,0 0-31-15,0 0-9 16,0 0-23-16,-133 15 1 16,82 9-5-16,4 6 3 15,7 3-5-15,14 3-6 16,12-6-17-16,7-3-4 15,7-4 20-15,0-7 1 16,14-4 1-16,10-6-1 0,5-3 7 16,2-3-6-16,2 0 5 15,1 0 1-15,-2 0-6 16,-5 0-1-16,1 6-5 16,-8 21 4-16,-5 26 1 15,-1 18 1-15,-8 25 6 16,-1 16 9-16,1 11 26 15,0-5-6-15,-6-15-20 16,0-20-1-16,-9-26-2 16,-34-21 44-16,-18-21 81 15,-5-15-49-15,-1-9-24 16,13-33-1-16,16-12 14 16,18-15-47-16,20-8-19 0,0-3-12 15,14-1-12-15,23 8 5 16,7 17-11-16,5 10-75 15,-11 23-190-15,-18 11-399 0</inkml:trace>
  <inkml:trace contextRef="#ctx0" brushRef="#br0" timeOffset="-52884.53">19020 517 1088 0,'0'0'246'0,"0"0"-104"0,0 0 60 15,0 0 14-15,0 0-58 16,0 0-18-16,0 0-48 15,-8-31-37-15,-1 25-20 16,-5 0-15-16,1 5 15 16,-4-7-20-16,-6 2-7 15,-3 0-8-15,-9 5 0 16,-5 1-10-16,-10 0 9 16,-10 0-7-16,-13 0 7 15,-14 0 1-15,-10 0-1 16,-10 6 0-16,-10 5 1 0,-7 5-2 15,-3-1-4-15,-3 2 0 16,0-1 5-16,-4 1 0 16,-4 0-14-16,-1-1 6 15,-5 3 2-15,7-2-4 16,-1 1 11-16,14 3 0 16,8-2-4-16,6 2 4 15,6 0 1-15,6 2-1 16,-1 2-1-16,2 4 0 15,-3-2 0-15,0 0-8 16,-1 0 2-16,5 4-1 16,-2 0 8-16,-1-3 0 15,-2 5 1-15,-3 4-1 16,8-5 1-16,1 1-1 0,6 5 1 16,5-2-1-16,3-3 0 15,8 3 1-15,7-3 0 16,8 0-1-16,15-3 0 15,6 3-1-15,13-3-13 16,9 0 0-16,4-3-3 16,8 3 2-16,3 3 8 15,0 0 7-15,0 4 0 16,20 0 1-16,3-3-1 16,4 3 1-16,4 0 0 15,1-1 0-15,-1-3-1 16,-1-4 1-16,4-2 1 15,-2 1-1-15,6-4 0 16,2-3 0-16,0 0 0 0,-1 0 1 16,-2 2-1-16,4-2 1 15,-4-2-2-15,3-5 1 16,3 1 6-16,1-3-6 16,5 2 0-16,4-3 1 15,8 5-2-15,-1-5 0 16,7 0 2-16,-1 1-1 15,6-3 5-15,1-3 1 16,-1 0-6-16,9-1 0 16,0-2 0-16,6-3 5 15,2 2 2-15,12 2-2 16,-2-3-5-16,13 4 8 0,-2-5-2 16,6 0-1-16,2 0-4 15,2 0 5-15,1 0 1 16,-2-5-7-16,5-2 0 15,6-1 10-15,0 1-10 16,1 1 6-16,4-2-7 16,-2 2 0-16,-3-1 2 15,0 1-1-15,-3-2 5 16,-3 2-5-16,-4 5 0 16,-2 1 0-16,-8 0 0 15,-6 0 0-15,-5 0 0 16,-2 0-1-16,-3 0 2 15,0-5-1-15,-7 5 1 0,0 0-1 16,0 0 0-16,-4 0 0 16,4 0 4-16,0 0-5 15,0 0 0 1,0 0 1-16,-7 0-1 0,-1-1 2 16,-1 1-1-16,-5-4 0 15,-2 2 0-15,-1-6 0 16,-4 6-1-16,4-3 1 15,-9 0-1-15,-1 4 1 16,-10-3-1-16,1 0 0 16,-5 2 0-16,-2-4 0 15,-1-3 1-15,1 3-1 16,-1 0 1-16,3 0 1 0,-2 0-2 16,-1 1 0-1,1-3 0-15,-7 6 0 0,-8-4 0 16,-5 2 0-16,-7 1 1 15,-3 1 5-15,-8-2-4 16,3 2 3-16,2-4-4 16,-2 0-1-16,5-3 0 15,0 3 0-15,-1 0 0 16,7-3 0-16,-3 3 0 16,3-4 0-16,-3 4-1 15,-5 1 2-15,-1-1-1 16,-5 0 0-16,1 0 1 0,-3-3 6 15,-1-3-1 1,-3-7-4-16,0-2 5 0,0-6-6 16,0-2 0-16,-3-4 0 15,-11-1-1-15,-3 1 0 16,0 4 0-16,-3-6 0 16,-3 2 7-16,-4 0-7 15,-5-4 1-15,-2-4-1 16,-6 2-2-16,-4-3-5 15,1 3 5-15,-4 3-3 16,4 0 5-16,-4 3 0 16,-4 3 0-16,5-3-1 15,-4 3 0-15,0 3 1 16,-4 0 0-16,5 0-6 16,-6 6-6-16,3-5 0 0,-3 10 11 15,3-2-5-15,-6-2 5 16,-2 3-6-16,-1 2 6 15,-5-2-6-15,-4 1 7 16,-6 1 0-16,-5-1-1 16,-6 3-19-16,-7-1 3 15,-2 3-1-15,-2 1 0 16,5 2 2-16,0-1 2 16,12-1 12-16,7 2 1 15,7-1 0-15,15-1 1 16,-3 1 0-16,9 3-1 15,6-2 1-15,-1 2 0 16,6-1 0-16,4 1 0 0,4 4 1 16,7-4 8-1,8 0-9-15,-2 3 6 0,3-3 3 16,-2 0-1-16,-1 2-2 16,5-2 2-16,-5 1 0 15,0 1-1-15,-1-4-6 16,-8 2 1-16,-1-1-1 15,-4 1-1-15,-1 0 0 16,-2 0 1-16,1 1-1 16,1 5 0-16,-5 0-1 15,-3 0 0-15,1 0-7 16,2 0 2-16,1 11-10 16,-1 22-111-16,11-2-168 15,6-1-329-15</inkml:trace>
  <inkml:trace contextRef="#ctx0" brushRef="#br0" timeOffset="-49568.57">19393 1479 674 0,'0'0'206'0,"0"0"-129"16,0 0 31-16,0 0 30 15,0 0-40-15,0 0-5 16,0 0-19-16,-49-12-10 16,38 12-25-16,1 0-14 15,4 0-9-15,-2 0 16 16,2 0 21-16,0 0-15 16,1 0 1-16,-1 0-10 15,0 0-10-15,0 0-10 16,-5 0-8-16,2 0 10 0,-2 0-10 15,5 0 10-15,3 3 22 16,3-3 6-16,0 0-15 16,0 0-23-16,0 0 2 15,12 5 3-15,19-4 19 16,15 2 26-16,12-3-7 16,8 0 2-16,7 0-8 15,2 0 2-15,-2 0 1 16,-1-12-16-16,-5 0-3 15,-3 0-8-15,-7 0-5 16,-10 3-9-16,-10 3 0 16,-11 0 0-16,-12 0 0 15,-11 6-1-15,-3 0-9 16,0 0-24-16,-14 0-39 0,-25 0 29 16,-15 9-10-16,-12 6 11 15,-15 0 25-15,-6 0 4 16,-3 2-4-16,6-4 5 15,4 2 12-15,13-3-1 16,14 2-5-16,19-7 7 16,17-1 0-16,14 2-28 15,3-7-28-15,3-1 36 16,35 0 14-16,16 5 6 16,16-5 14-16,13 0-5 15,4 0-3-15,-3 0 5 0,-5 0-5 16,-5 0-5-1,-7 0 12-15,-10 0-11 0,-7 0 4 16,-10-5-6-16,-10 5 0 16,-10 0 0-16,-17 0-10 15,-3 6-5-15,-23 20 9 16,-33 1 6-16,-19 5 0 16,-8 1-10-16,-7-2 8 15,9-8 2-15,15-6 0 16,19-3 9-16,18-5-2 15,15-7-7-15,14 2-13 16,0-4-13-16,23 0 11 16,27 0 15-16,21 0 10 15,8-13-1-15,15-5-3 16,-4 3-5-16,-3 0 11 0,-6 1-11 16,-18 0 9-16,-10 7-9 15,-19-3 1-15,-14 5-1 16,-10 0 7-16,-10 5 27 15,0 0 19-15,0 0-25 16,-27 0 5-16,-10 0 0 16,0 0-22-16,4 5 11 15,7-4-1-15,12-1-4 16,11 4 0-16,3-4-17 16,0 0-1-16,20 0-7 15,20 0 7-15,13 0 9 16,11-4 0-16,2-3-8 15,1 1-1-15,-7-2-2 16,-8 2-10-16,-17 6-159 0,-11 0-190 16,-24 0-572-16</inkml:trace>
  <inkml:trace contextRef="#ctx0" brushRef="#br0" timeOffset="-48043.47">16706 2622 675 0,'0'0'265'16,"0"0"-186"-16,0 0-30 16,0 0 44-16,0 0 13 15,0 0-1-15,0 0-3 16,180 11-16-16,-146-28-15 15,-4 1 6-15,4-4-17 0,-8-1-16 16,-2 3-3-16,-4 3 3 16,-3 0-12-16,-8 3-8 15,-1 0-13-15,-8 0-2 16,0 0 1-16,0 0-2 16,0 0 14-16,-11 3-7 15,-12 0-7-15,-7 9-8 16,-7 0 0-16,-6 0 7 15,-7 0-6-15,-4 18 6 16,1 9-6-16,2 3-1 16,4 3 7-16,15 3-7 15,9-1-9-15,9-2-4 16,14-5 13-16,0-1 0 16,9 0 12-16,25-1-5 15,6-5 7-15,7-4 0 0,-1-7 0 16,6-5 8-16,-6-5 23 15,4 0-2-15,-7 0 12 16,4 0-15-16,-7-5-8 16,-3-5-8-16,-4-2-11 15,-2 1-5-15,-8 1-8 16,-3 0 1-16,-3 3 0 16,-1-7-1-16,4 1 8 15,0-7-7-15,3-2-1 16,5-5 1-16,-5-6-1 15,1 1 0-15,-1 2 0 16,-3 6-7-16,0 3 1 16,-7 9 6-16,1 0 0 0,-8 9-8 15,1 0-1-15,-7 0 9 16,4 3-16-16,-1 0 5 16,3 0-11-16,5 12 12 15,1 18 8-15,2 6-1 16,3 6 3-16,-1-6 0 15,-2-3 0-15,-8-6-1 16,2-6 2-16,-5-9-2 16,0-2 0-16,-3-8-1 15,0-2 1-15,0 0 1 16,0 0 11-16,0 0-1 16,0 0 0-16,0-6-8 0,0-18-2 15,0-7-22 1,0-2 14-16,14-5-11 0,1 5-5 15,5 9-5-15,8 3 5 16,2 6 2-16,4 6 7 16,-5 3 2-16,5 6 12 15,-4 0 1-15,-1 0-6 16,-1 3 6-16,-1 12-2 16,-1 3 1-16,-6 0 1 15,0 0 0-15,-3-3 0 16,-4 0-1-16,-6-6 2 15,0 0-2-15,-1-3 1 16,-3 0-1-16,2-3-19 0,-2 3-69 16,0-1-77-16,6-5-37 15,-1 0-88-15,-2 0-887 16</inkml:trace>
  <inkml:trace contextRef="#ctx0" brushRef="#br0" timeOffset="-47668.73">18390 2406 1187 0,'0'0'200'0,"0"0"-148"16,0 0-40-16,0 0 21 0,0 0 6 15,0 0 31-15,0 0 13 16,-153 120-1-16,129-87 14 16,7 3-18-16,8-3-25 15,9-1-31-15,0-1-16 16,0-3-6-16,9-1 1 16,16-6 0-16,2-4 13 15,2-7-4-15,8-10-4 16,3 0-6-16,4 0 0 15,-1-5-1-15,1-21-53 16,-4-2-58-16,3-5-38 16,7-23-51-16,-10 11-43 15,-7 6-262-15</inkml:trace>
  <inkml:trace contextRef="#ctx0" brushRef="#br0" timeOffset="-47336.07">18792 2427 418 0,'0'0'407'0,"0"0"-216"16,0 0-113-16,0 0-9 16,0 0 24-16,0 0-18 15,0 0-4-15,-174 129-17 16,160-85-2-16,11-10-23 16,3-4 2-16,0-6-24 15,8-9 9-15,18-3 8 0,4-8 8 16,7-4 0-1,6 0 0-15,1 0-6 0,-1-16-3 16,-6-5-4-16,-4-6 2 16,-10-1 21-16,-6-4 12 15,-6 5 21-15,-11 3-8 16,0 3 8-16,0 9-69 16,-28 3-6-16,-12 9-4 15,-7 0-8-15,-2 0 12 16,-6 0-52-16,12 12-72 15,10 3-53-15,16-6-70 16,11-6-328-16</inkml:trace>
  <inkml:trace contextRef="#ctx0" brushRef="#br0" timeOffset="-46221.72">19347 2463 1393 0,'0'0'263'0,"0"0"-171"15,0 0 19-15,0 0-23 16,0 0-38-16,0 0 11 15,0 0-27-15,-117 0-22 0,90 18-3 16,-3 6-3 0,10 6-5-16,3 0-1 15,11 0 0-15,6-3-8 0,0-6 8 16,0-4 1-16,3-7-1 16,17-5 0-16,3-5 6 15,4 0 0-15,4 0 6 16,1-15 0-16,5-17-6 15,0-4 1-15,-4-6-6 16,1-3-1-16,-7 0 8 16,-4 3-8-16,-6 6 1 15,-8 9 11-15,-4 3-11 0,-5 9 11 16,0 6-5 0,0 3 4-16,0 0-10 15,0 6-1-15,0 0-1 16,-14 0-14-16,-3 0 14 0,-3 18-12 15,-4 15 12-15,7 9 0 16,5 6 0-16,12 6 0 16,0 0 0-16,6 2 1 15,24-10 8-15,1-5-7 16,-2-13 4-16,2-8-3 16,-2-9-2-16,1-7 0 15,4-4 0-15,6 0 13 16,1-9-4-16,2-17-8 15,-3-2 0-15,-4-5 9 16,-5-8-9-16,-8 8 7 0,-6 3-8 16,-4 6 0-1,-5 6-1-15,-2 9-9 0,-6 3 8 16,0 6-12-16,0 0-17 16,0 0-9-16,0 30 14 15,0 6 26-15,0 6 0 16,0-6-1-16,0-3 1 15,0-12-1-15,0-9-5 16,3-1 0-16,6-10-1 16,2-1-6-16,3 0 13 15,-2 0 9-15,8-21-8 16,4-3 1-16,-1-9 2 16,5-3-4-16,-2 0-28 0,1 0-30 15,-1 9-36 1,2 6 38-16,-2 6 25 0,-3 9 18 15,1 6 7-15,-1 0-1 16,-3 15 6-16,-3 15-5 16,-4 9 6-16,1 0 0 15,-5-6 2-15,-1-3-1 16,-5-12 5-16,0-6-5 16,0-7 10-16,-3-4 5 15,3-1 19-15,-3 0 15 16,5 0 15-16,1-12-20 15,3-15-30-15,2-6-8 0,1 0-7 16,5-3-6 0,1 6 4-16,2 9-5 15,0 9-7-15,0 12 6 0,0 0-9 16,-4 6 6 0,4 24 10-16,-3 6 1 0,0 6 0 15,-8-1-47-15,2-10-61 16,-11-4-53-16,0-9-119 15,-3-8-526-15</inkml:trace>
  <inkml:trace contextRef="#ctx0" brushRef="#br0" timeOffset="-46023.71">19775 2304 1585 0,'0'0'267'0,"0"0"-214"16,0 0-43-16,0 0-10 15,0 0 0-15,0 0-9 16,0 0-108-16,147 54-145 16,-94-42-340-16</inkml:trace>
  <inkml:trace contextRef="#ctx0" brushRef="#br0" timeOffset="-45488.15">20864 2376 719 0,'0'0'957'16,"0"0"-848"-16,0 0-71 15,0 0-1-15,0 0 24 16,0 0-17-16,0 0-14 16,-106 132-17-16,92-99-4 15,10 0-9-15,4-6 1 16,0-1-1-16,0-10 1 16,14-4 12-16,10-6-13 15,5-3 1-15,1-3 1 0,4 0 4 16,0 0-5-1,-2 0-1-15,-1 0 7 0,-4 0-9 16,-4 12 2-16,-3 21-8 16,-7 21 8-16,-6 22 0 15,-4 24 0-15,0 17 1 16,1 2 85-16,2-1-47 16,-6-21-25-16,0-28-7 15,-10-21 14-15,-33-24-1 16,-10-12 29-16,-10-12-10 15,-5 0 1-15,9-36 4 16,8-12 33-16,15-12-2 16,16-14-37-16,15-2-24 15,5-7-13-15,0 8-1 0,28 3-9 16,5 13 8-16,7 7 1 16,0 13-15-16,0 12-57 15,10 10-137-15,-7 8-150 16,-12 3-283-16</inkml:trace>
  <inkml:trace contextRef="#ctx0" brushRef="#br0" timeOffset="-43140.41">16342 2141 644 0,'0'0'348'0,"0"0"-232"0,0 0-66 16,0 0 37-16,0 0-10 16,0 0-26-16,0 0-15 15,-29 0 0-15,15 0 8 16,3 0-5-16,-5 0-4 16,-1 4 4-16,0-3-15 15,-3 4-10-15,0 1-2 16,-3-1-11-16,-1 0 5 15,-2 1-6-15,0 0 1 16,-8 4-1-16,4 0 2 16,-7-3-1-16,0 7 12 15,-4-7-3-15,-2 10-8 0,0-7 5 16,-4 7 5 0,7-8-6-16,7 3 5 0,5-3-2 15,5-2 1-15,0 7-9 16,0-2 0-16,-4 3 5 15,4 3-5-15,-3 3 14 16,2 6-7-16,-4 3 4 16,5 0-2-16,3 3 5 15,3 3-9-15,1-3 4 16,6 0-9-16,3 0 2 16,1 0-2-16,6-1 0 15,0 2 0-15,0 1 0 16,0-1-1-16,0 7 7 0,13-8-7 15,4 0-1 1,0-1 1-16,6-1 0 0,3-4 1 16,1-6 6-1,4 0-7-15,1-3 1 0,9-3-1 16,5-4 6-16,8 5-4 16,10-5-1-16,6 1 5 15,7 3-6-15,2-5 1 16,2-2 6-16,-1-1-7 15,4-5-1-15,-3-2 1 16,1 0 6-16,2 0-6 16,-1 0 1-16,4 0-1 15,-3-2 2-15,0 2-1 16,-1 0 5-16,1 0-6 16,0 0 7-16,3 0-6 0,-4 0 8 15,-4 0 0-15,2 0 1 16,-3 0 2-16,-6 0-5 15,3 2 1-15,1 2 6 16,1-2-1-16,2 2-4 16,2 0-7-16,3-4 12 15,-4 0 9-15,1 0 5 16,1 0-10-16,7 0-5 16,-3 0 1-16,1 0-3 15,3 0-10-15,-3 0 13 16,0 0-13-16,0 0 2 15,-4 0 4-15,-2 0-1 16,-2 0 0-16,-2 0-5 16,-1 0-1-16,2 0 1 15,-4 2 0-15,-1-2 1 0,-3 0-1 16,-3 0 1-16,-4 0-1 16,-5 0 0-16,-1 0 0 15,-1 0 0-15,-2 0 0 16,2 0-1-16,4 0 6 15,-2 0-5-15,-3 0 1 16,3 0-1-16,-4-10 0 16,-1 4 5-16,4-3-5 15,-1 1 7-15,1-2-8 16,-2 1 1-16,-9-3-1 16,-2 1 6-16,-1 1-6 15,0-5 1-15,7 3 4 16,0-3-4-16,4-3 0 15,-5 3-1-15,3-2 1 0,-9 1-1 16,-4-1 0-16,-2 2 1 16,0-3 0-16,-4-1 0 15,-5 2 1-15,-2-1 4 16,-6-1-5-16,0 2 8 16,-7-4-3-16,4-5-6 15,-3-1 6-15,-5-1-6 16,5-4 2-16,-5 2 4 15,2 0-6-15,-5 3 1 16,-3 0 9-16,2 0 2 16,-2 3-6-16,0 6 1 0,0-3 15 15,-3 3-8-15,0 0 2 16,0-3-1-16,0-3 10 16,0 3-4-16,0-3-1 15,0 0-14-15,-3 3 0 16,-3 3 12-16,1 0 19 15,-1 0-10-15,0 4-3 16,-2 1-12-16,-4-2-11 16,-2 0 5-1,2-3-5-15,-6-2 9 0,-2 4-9 16,0-2 0-16,0-3 1 16,0 1-2-16,0 7 0 15,3 3 0-15,1 0-8 0,-1 5-9 16,-3 1 8-16,3-2 3 15,0 4 6-15,4 2 7 16,3-4-6 0,3 4 5-16,1 0-6 15,2 0 0-15,0 0-20 0,1 0-38 16,0 0-85-16,-3 0-88 16,-2 0-108-16,5 0-410 0</inkml:trace>
  <inkml:trace contextRef="#ctx0" brushRef="#br0" timeOffset="-41637.57">22478 1750 348 0,'0'0'952'16,"0"0"-791"-16,0 0-61 15,0 0 30-15,0 0-5 16,0 0-57-16,0 0-39 16,0-6-7-16,0 16 3 15,0 17 54-15,0 11-1 16,7 7-21-16,0 3-18 16,0 0-20-16,2-2-10 15,2-8-3-15,-5-7 1 16,-3-9-6-16,-3-11 8 15,3-1-7-15,-3-9 4 16,0-1 1-16,0 0 6 0,0 0 5 16,0 0 3-16,0-1 0 15,0-20-18-15,0-6-3 16,0-10-1-16,0-5-14 16,11-3-4-16,9-3 0 15,13 6 0-15,4 0 1 16,6 9-7-16,1 6-3 15,-4 6 16-15,-6 7 6 16,-8 12-3-16,-8 2 2 16,-3 0-7-16,-1 16 6 15,0 11 8-15,-2 11 2 16,-1 1-2-16,-2 3 1 0,-5-9 0 16,-1-3 0-16,-3-12 0 15,4-9 1-15,-4-3 5 16,0-2 1-16,0-4 2 15,0 0 0-15,3 0 7 16,1 0 6-16,5-19-23 16,8-10 0-16,6-10 0 15,8-7-1-15,5-2 0 16,7 6 0-16,1 9-14 16,-7 10 7-16,-6 8 0 15,-5 9 7-15,-9 6 0 16,-1 0-18-16,1 7 10 15,0 24 9-15,0 8-1 16,-2 9 1-16,6 0 0 0,-4-2 0 16,-3-5 1-16,-2-7-2 15,-1-7 1-15,-5-6-65 16,2-9-122-16,-5-6-130 16,3-6-748-16</inkml:trace>
  <inkml:trace contextRef="#ctx0" brushRef="#br0" timeOffset="-40670.52">24049 1659 1375 0,'0'0'279'0,"0"0"-195"0,0 0-34 15,0 0 13-15,0 0 4 16,0 0 11-16,-194 124 19 16,144-72-21-16,10-4-2 15,9-4-31-15,16-4-21 16,4-7-7-16,11-10-15 16,0-4 2-16,0-11-1 15,0-4-1-15,17-4-10 16,6 0 10-16,7-6-6 15,4-19-6-15,3-7-4 16,-5-1-3-16,3-6-6 0,-6 5-15 16,-9 5-16-16,-3 8 35 15,-11 9 21-15,-2 8 0 16,-4 4-8-16,0 0-15 16,0 16 13-16,0 11 10 15,13 3 0-15,8-1 1 16,2-8 0-16,11-3 0 15,-1-9 0-15,4-5-1 16,3-4 1-16,-4 0 0 16,4-9 9-16,-3-13-9 15,0-4 0-15,-7-5 0 16,-4-4-1-16,-1-7 7 16,-13 0-7-16,-5 3-9 0,-7-2-1 15,0 7 10-15,0 8 0 16,0 10 24-16,0 5 10 15,0 10-22-15,0 1-12 16,0 0-18-16,-10 27 11 16,1 13 7-16,1 14 0 15,8 14 1-15,0 1 1 16,0 6-1-16,11 0 8 16,9 0-8-16,-4-10 1 15,1-5-1-15,-6-18 5 16,-5-10-6-16,-3-14 0 15,0-12 3-15,-3-3-2 16,0-3 16-16,0 0 11 16,0-12 9-16,-9-18-26 0,-8-15-9 15,-6-8 11 1,2-6-12-16,4-5-1 0,8 5 0 16,6 5-1-16,3 0-16 15,6 6 7-15,24 2 10 16,7 7 0-16,6 3-1 15,4 7-8-15,-4 4 0 16,-3 8-6-16,-5 5 14 16,-6 4-5-16,-6 8 5 15,0 0-5-15,-2 0-4 16,-1 14 9-16,0 7-5 16,-3 6 4-16,-8 0-3 15,-6 0 5-15,-3 2 1 16,0-4 0-16,-12 2 0 15,-22-4 1-15,-13 2-2 0,-2-4 1 16,-5-6-1-16,4-3-48 16,3-12-125-16,13 0-159 15,14 0-423-15</inkml:trace>
  <inkml:trace contextRef="#ctx0" brushRef="#br0" timeOffset="-40049.04">25266 1692 1687 0,'0'0'253'0,"0"0"-185"16,0 0-42-16,0 0-9 16,0 0 44-16,0 0 1 15,23 175-27-15,-14-109-5 16,5 1 10-16,0-3-15 16,-4-10-12-16,1-10-11 15,-5-12 5-15,-3-5-6 16,-3-10 6-16,0-7-5 15,0-4 7-15,0-6-8 16,0 0 7-16,0 0-1 0,-14 0 9 16,-6-22-2-16,-7-16-5 15,-2-5-9-15,-2-16-2 16,5-6 2-16,2-4-6 16,15-4-18-16,9 7 3 15,0 3-8-15,23 9 21 16,18 10-8-16,5 1-9 15,4 6-11-15,4 10 11 16,-11 6 3-16,-7 6 13 16,-8 9 3-16,-16 6 6 15,-1 0-16-15,-8 0 7 16,0 14 1-16,-3 13 8 16,0 7 0-16,0 3 1 0,0 0 0 15,0-5-1-15,-10-5 1 16,-9-2 10-16,-9-5-10 15,-5-1-1-15,-1-2 0 16,-6-5 0-16,4-3 0 16,5-5-81-16,11-4-189 15,17 0-108-15</inkml:trace>
  <inkml:trace contextRef="#ctx0" brushRef="#br0" timeOffset="-39353.87">25964 1572 892 0,'0'0'561'0,"0"0"-455"16,0 0 56-16,0 0 0 16,0 0-86-16,0 0-51 15,0 0 26-15,-59 86 21 16,45-42-24-16,7 0-19 0,7-1-7 16,0-7-4-16,0-5-5 15,0-10-7-15,0-9-4 16,4-9 8-16,2-1-1 15,5-2-3-15,1 0 11 16,5 0 1-16,6-17-3 16,7-10-12-16,1-6 7 15,1-1-10-15,2 1-1 16,-4 6-12-16,1 6 2 16,-5 9-20-16,-2 7 10 15,-10 5 4-15,-5 0 0 16,-3 0 1-16,2 17 10 15,-8 14 6-15,3-2 0 16,-3 5 2-16,0-7-1 0,0-9 5 16,0-3-5-16,0-9-1 15,0-4 12-15,0-2-2 16,0 0 2-16,0 0 13 16,3-8 17-16,8-17-42 15,1-4 0-15,11-7-1 16,5-1-12-16,8 0-11 15,1 4 2-15,0 11-37 16,-4 2 21-16,-10 13 24 16,-3 7 1-16,-6 0 4 15,-4 11 3-15,4 20 5 16,0 3 1-16,-2 7 1 16,2-6-1-16,-5-1 0 15,2-11-41-15,-5-5-71 0,-6-9-74 16,0-5-100-16,-9-4-579 0</inkml:trace>
  <inkml:trace contextRef="#ctx0" brushRef="#br0" timeOffset="-39134.06">25940 1383 93 0,'0'0'1532'0,"0"0"-1364"16,0 0-129-16,0 0-39 15,0 0-7-15,0 0-2 16,0 0-105-16,90 21-126 16,-49-15-260-16</inkml:trace>
  <inkml:trace contextRef="#ctx0" brushRef="#br0" timeOffset="-38329.57">26903 1448 1465 0,'0'0'230'0,"0"0"-172"16,0 0 12-16,0 0 17 16,0 0-2-16,0 0 30 15,0 0 9-15,3 0-5 16,-3 0-10-16,0 0-19 16,0 0-18-16,0 0-33 15,3-5-25-15,2-1-13 16,-5 0 1-16,3 3-1 15,-3 3 0-15,0 0 1 16,0 0-2-16,0 0-14 0,-3 0-22 16,-22 24 24-1,-1 12 12-15,-4 11 0 0,4 2 0 16,9 5-2-16,9-2-5 16,8-7-2-16,0-5 0 15,0-7 2-15,14-12 1 16,3-6-6-16,3-7 1 15,4-8-2-15,2 0 4 16,5-2-3-16,-2-23 2 16,1-4-1-16,1-5 3 15,-8-1 7-15,-3-2-5 16,-3 1-6-16,-4 7 11 16,1 3 0-16,-8 11 0 15,0 8 1-15,-1-1 0 16,-5 6 2-16,3 2-1 0,-3 0-1 15,0 0 0-15,0 0-15 16,0 32-2-16,0 21 17 16,-11 14 1-16,2 22 7 15,6 13 0-15,3 11-2 16,0 10-6-16,0 12 6 16,0-1 0-16,0-5 58 15,0-19-35-15,0-29-28 16,-11-32 6-16,-13-23-1 15,-8-25 0-15,-5-1 3 16,-7-22 3-16,4-32 0 16,3-20-11-16,10-13 8 15,10-12-9-15,17-6 0 16,0 0-7-16,20 6 6 0,27 14-14 16,10 18 8-16,10 17-4 15,3 13 2-15,-4 10-32 16,3 12-41-16,-10 3-97 15,4 6-100-15,-16 1-96 16,-10-1-248-16</inkml:trace>
  <inkml:trace contextRef="#ctx0" brushRef="#br0" timeOffset="-38181.57">27562 1841 1141 0,'0'0'775'0,"0"0"-630"0,0 0 72 16,0 0-24-16,0 0-82 15,0 0-35-15,0 0-28 16,6 5-38-16,-6 7-10 16,0-3-294-16</inkml:trace>
  <inkml:trace contextRef="#ctx0" brushRef="#br0" timeOffset="-212828.25">4029 23429 606 0,'0'0'160'16,"0"0"-83"-16,0 0-38 15,0 0-16-15,0 0-4 16,0 0 40-16,-90-33-4 0,76 33 19 16,5-6 30-16,0-4 2 15,1 6-3-15,2 3 16 16,3 1-13-16,0 0-33 15,-5 0-22-15,5-5-22 16,0 5 0-16,0 0 7 16,-4 0 2-16,3 0 23 15,4 0 28-15,0 0-24 16,0 0-12-16,0 0 17 16,0-1 5-16,0 1-13 15,0 0-14-15,0 0-19 16,11 0 10-16,18 0 1 15,11 7 15-15,18 13 8 16,12-13-13-16,7 13-17 16,13-13-4-16,3 7-4 0,11-3-12 15,3-1 7-15,6 2-4 16,-3-7-5-16,2 5-2 16,-5-4-8-16,-5 0-1 15,2-1 1-15,-3 1-1 16,-1-2 1-16,-7-2-1 15,-6 2 1-15,-6-2 0 16,-11-2 0-16,-4 3-1 16,1 3 0-16,-7-6 1 15,4 6-1-15,0 0 0 0,-1-6 1 16,4 7 0 0,-1-7-1-16,1 2 0 0,0-2 0 15,4 0 1-15,-4 0-1 16,-1 6 1-16,1-6 7 15,0 0-8-15,3 0 1 16,-4 0 0-16,6 0 0 16,-6 0 0-16,1 0 0 15,0 6-1-15,-7-6 1 16,0 0-1-16,-4 0 0 16,-1 6 0-16,-6-2 9 15,5-1-8-15,-4-3 6 16,3 2-6-16,-2-2 0 0,2 0 7 15,-2 0-7 1,-2 0 0-16,4 0 0 0,-2 0 5 16,2 0-6-16,-2 0 9 15,-4 0-8-15,-1 0 0 16,-2 0 0-16,-7 0 1 16,-2 0-1-16,3 0 0 15,-1 0-1-15,6 0 1 16,-2 0 0-16,2-2 1 15,-3 2 5-15,-4-3-6 16,-2-1-1-16,-8 4 1 16,-5 0 5-16,-8 0-5 15,-3 0 0-15,-4 0 0 16,-6 0-1-16,5 0 1 16,-5 0-1-16,0 0-1 0,0 0 1 15,0 0-6 1,0 0-15-16,-11 0-81 0,-56 9-62 15,7 9-376-15,-13 3-648 0</inkml:trace>
  <inkml:trace contextRef="#ctx0" brushRef="#br0" timeOffset="-211941.94">4578 23777 563 0,'0'0'107'15,"0"0"7"-15,0 0-13 16,0 0 48-16,0 0-38 15,0 0-22-15,0 0-21 0,-138 44-20 16,135-40 5 0,3 1-8-16,-3 1 21 0,3-6 11 15,0 6 20 1,0-6 8-16,0 4 2 0,0 0 9 16,11 3-18-16,9 5-14 15,6-2-11-15,12 1-5 16,8 4-13-16,18-3-18 15,12 2-9-15,14-14-6 16,24 0-8-16,37 0 9 16,42-6 7-16,42-29-3 15,-18 8 0-15,-38 6-15 16,-48 4 1-16,-31 7-13 16,14 4 0-16,13-5 7 15,6 5-6-15,-15 2 0 0,-25 4-1 16,-23 0 12-16,-27 0-11 15,-18 0 9-15,-13 0 1 16,-12 0 7-16,0 0 7 16,0 0 9-16,0 0 5 15,0 0-18-15,0 0 0 16,0 10-9-16,-3-4-3 16,0-1 0-16,3-1-8 15,-3 2 0-15,3-4 0 16,0 2-1-16,0 1-1 15,0-5-14-15,0 6-52 16,0 4-80-16,0 7-173 16,0-7-364-16</inkml:trace>
  <inkml:trace contextRef="#ctx0" brushRef="#br0" timeOffset="-208929.1">38213 2379 1562 0,'0'0'354'16,"0"0"-200"-16,0 0-98 16,0 0-34-16,0 0-16 15,0 0-5-15,0-6 10 16,0 6 9-16,0 0 22 16,0 0 7-16,0 6-16 15,0 27 11-15,0 15 41 16,0 18-39-16,3 9-9 15,0 6-21-15,5 0-9 16,-2-5-6-16,0-13-1 16,2-9 0-16,-2-12 0 15,0-11 0-15,-3-10 0 0,2-9-18 16,-2-6-67-16,-3-6-85 16,0 0-50-16,0 0-29 15,0-27-19-15,-8-16 40 16,-4-14 75-16,-2-13-15 15,5-5-4-15,-2 0 46 16,8 8 103-16,3 2 23 16,0 11 98-16,0 6 27 15,0 6 67-15,0 6-42 16,0 6-16-16,0 6-12 16,0 9 13-16,0 3 0 15,0 6-3-15,0 3-41 16,0 3-51-16,3 0-31 0,17 21-1 15,6 12 40-15,9 6 8 16,2 9-4-16,3 0-18 16,7 0 10-16,-1 0-2 15,4 2-5-15,4-1-8 16,-1 4-11-16,-2-5-17 16,-5-4 9-16,-2-5-10 15,-9-5 1-15,-1-5 0 16,-10-10 5-16,-10-5-5 15,-5-10 5-15,2-4-5 16,-5 0 11-16,0-6 0 16,5-31 9-16,-5-11-6 15,0-11 11-15,2-9-14 16,-8 1 2-16,3 2-13 16,-3 11 4-16,0 6-5 0,0 9 0 15,0 6 0-15,0 9 0 16,0 6 1-16,0 3 0 15,-3 6-1-15,-8 6-17 16,-6 3-100-16,2 0-201 16,1 9-373-16</inkml:trace>
  <inkml:trace contextRef="#ctx0" brushRef="#br0" timeOffset="-208507.71">39259 2649 1378 0,'0'0'352'0,"0"0"-156"15,0 0-49-15,0 0-58 16,0 0-24-16,0 0 27 15,0 0 6-15,-31 60-21 16,11-13-28-16,2 3-19 16,7 2-18-16,8-4-2 15,3-10-9-15,0-5-1 16,6-8 1-16,14-8 5 0,3-11 0 16,4-6-5-16,0 0 9 15,-3 0-9-15,-1-21 17 16,-3-8-4-16,-8-5 16 15,-4-1 1-15,-8-2-7 16,0 7-3-16,-8 7-14 16,-21 3-1-16,-14 8-6 15,-7 11-30-15,-10 1-73 16,-1 0-123-16,15 7-334 16,19 3-373-16</inkml:trace>
  <inkml:trace contextRef="#ctx0" brushRef="#br0" timeOffset="-208143.51">39603 2741 1194 0,'0'0'734'16,"0"0"-539"-16,0 0-83 15,0 0-69-15,0 0-37 16,0 0 10-16,0 0 12 16,114 53 29-16,-88-16 6 15,-3 3-16-15,-6-3-30 16,-3-4-6-16,-4-8-11 16,-3-8 7-16,-7-4-7 15,0-7-11-15,0-6 11 0,0 0 0 16,0-15 18-16,0-24-18 15,0-18 15-15,0-9-5 16,0-8-10-16,16 5 0 16,15 9-15-16,6 12 0 15,-1 12-34-15,10 18-73 16,-12 15-120-16,-7 3-356 0</inkml:trace>
  <inkml:trace contextRef="#ctx0" brushRef="#br0" timeOffset="-207673.72">40242 2794 1151 0,'0'0'311'16,"0"0"-94"-16,0 0-40 16,0 0-92-16,0 0-43 15,0 0 31-15,0 0-18 16,6 145 7-16,1-97-6 16,0-10-30-16,0-5-3 0,-4-8-10 15,0-10 2-15,-3-7 2 16,0-8-2-16,3 0 24 15,0-2 13-15,2-29-18 16,1-7-18-16,3-14-2 16,5-4-13-16,3-5 0 15,3 11-1-15,4 3-2 16,-1 19-5-16,0 8-1 16,-3 18-1-16,3 2-1 15,-2 2-1-15,2 28 9 16,-3 3-4-16,-3 8 6 15,0-6 1-15,-4-4-1 16,-7-1-1-16,-2-3-57 16,-4-4-100-16,0-1-161 15,0-11-252-15</inkml:trace>
  <inkml:trace contextRef="#ctx0" brushRef="#br0" timeOffset="-207321.22">41104 2767 320 0,'0'0'1212'0,"0"0"-1046"16,0 0-97-16,0 0-39 16,0 0-12-16,0 0-8 0,-181 174 19 15,168-134 30-15,6-7-9 16,4-6-8-16,3-4-4 15,0-4-10 1,0-4-4-16,0-9-7 0,0 0-3 16,0-4-4-16,0-2 0 15,0 0 23-15,0 0 17 16,0 0-9-16,0 0 1 16,0 0-10-16,0 0-13 15,0 0-17-15,0 0 2 16,0 0-4-16,-4 0-63 15,-16 0-156-15,0 0-268 16,3-6-756-16</inkml:trace>
  <inkml:trace contextRef="#ctx0" brushRef="#br0" timeOffset="-206919.07">40586 3050 1181 0,'0'0'285'15,"0"0"-77"-15,0 0-9 16,0 0-70-16,0 0-60 16,0 0-11-16,0 0-18 15,44-90 2-15,-15 71 17 0,8 1 9 16,4 3-10-1,-2 1-20-15,1 1-16 0,3 3-13 16,-6 8-8 0,4 2 0-16,-7 0 5 0,-2 0-6 15,-5 0-1-15,-4 10 1 16,-6 5-1-16,-3 3-5 16,-5-3 6-16,-1-1 1 15,-5 1 5-15,-3-2-5 16,0-1 3-16,0 0-4 15,0-3 0-15,0-1 0 16,0 1-1-16,0 1-81 16,-8-8-79-16,-4 2-130 15,1-4-291-15</inkml:trace>
  <inkml:trace contextRef="#ctx0" brushRef="#br0" timeOffset="-206053.98">41616 2902 1425 0,'0'0'247'0,"0"0"-55"0,0 0-44 16,0 0-49-16,0 0-15 0,0 0 8 15,0 0-17 1,-118 19-27-16,85 10-17 0,2 10-10 16,5 9-9-16,9 0-5 15,8 0-7-15,6-6 9 16,3-5-9-16,0-14 0 16,3-4-1-16,17-13-5 15,3-6 6-15,3 0 10 16,4-11 1-16,1-22-11 15,-2-10-21-15,2-9 2 16,-7 4 4-16,-9 0 6 16,-1 10 9-16,-8 7-1 15,-6 16 0-15,0 9-5 16,0 6-11-16,0 0-26 16,5 13-3-16,1 16 27 0,7 2-7 15,11-4 8-15,3-4-12 16,8-10-13-16,3-7-1 15,2-6 15-15,3 0 1 16,-5-13 10-16,-1-16 6 16,-5-10 6-16,-2-7 6 15,1-6 1-15,-11-9 8 16,-3-7-8-16,-8-4 0 16,-6-3 6-16,-3 9 0 15,0 6 11-15,-6 12 32 16,-11 9 21-16,0 12-21 15,5 6-4-15,1 9-16 16,1 6-11-16,3 6-12 0,4 0-7 16,0 6-14-1,3 30 5-15,0 15 8 0,0 9 1 16,0 9 5-16,20 3-5 16,3-1 1-16,3-10 5 15,-6-9-5-15,1-9 7 16,-4-16-1-16,-3-10-6 15,-2-7 13-15,-1-5-5 16,-2-5 3-16,5 0 0 16,-5-9 0-16,5-20-3 15,0-2-2-15,-1 2-7 16,-2 8 0-16,-8 6-1 0,0 15 0 16,0 0-17-1,3 11-10-15,5 28 27 0,3 9 1 16,1 6-6-16,9 1 4 15,0-10-72-15,3-9-15 16,-1-19-38-16,-3-11-85 16,-6-6-170-16</inkml:trace>
  <inkml:trace contextRef="#ctx0" brushRef="#br0" timeOffset="-205843.98">42324 2418 1677 0,'0'0'293'0,"0"0"-103"0,0 0-63 16,0 0-95-16,0 0-13 15,0 0-19-15,0 0-93 16,13 57-259-16,-10-48-724 0</inkml:trace>
  <inkml:trace contextRef="#ctx0" brushRef="#br0" timeOffset="-205391.98">42848 2664 1676 0,'0'0'247'0,"0"0"-120"15,0 0-37-15,0 0-56 16,0 0-18-16,0 0 24 16,0 0 29-16,-170 140 4 15,147-119-14-15,5-2-19 16,15 3-28-16,3-3-12 15,0-2 0-15,24 2-10 16,19-5 8-16,8-1 1 16,5-1-35-16,-2-6 4 0,-4-3 5 15,-10-1 11 1,-10 2 8-16,-13-2 8 0,-14 2 2 16,-3 2 6-16,0 5 7 15,-3 1 24-15,-24 9-1 16,-10-2-15-16,-6 2-1 15,-7-7-6-15,-1-1 10 16,1-7 8-16,10-6-3 16,11 0-19-16,5 0-12 15,17 0-35-15,7-27-118 16,17 2-346-16,14-2-198 0</inkml:trace>
  <inkml:trace contextRef="#ctx0" brushRef="#br0" timeOffset="-204591.21">43453 2763 1209 0,'0'0'741'0,"0"0"-553"16,0 0-26-16,0 0-79 15,0 0-53-15,0 0-23 16,0 0 14-16,-136 103 9 16,109-63 19-16,7-5-18 15,6-1-10-15,11-5-20 0,3-4-1 16,0-8 0-16,6-5-1 16,17-6-4-16,5-6-7 15,2 0-7-15,-1 0-9 16,2-18-8-16,-1-5 8 15,1-2 13-15,-8 2 5 16,-11 4 4-16,-1 11-7 16,-8 4 4-16,-3 4-6 15,0 0-15-15,0 16 18 16,0 5 12-16,0 2-6 16,10-2-26-16,7-5-30 15,9-7 4-15,8-7 20 16,3-2 17-16,2 0 14 15,1-27 5-15,-2-2 2 16,-4-11 0-16,-5-2 15 0,-6-8 11 16,-6-8 48-16,-3-6-9 15,-7-3-35-15,-1-1-20 16,-6 2-10-16,0 6 8 16,0 9-7-16,0 9 7 15,-6 9 57-15,-5 9-7 16,5 6-5-16,-1 9-24 15,0 3-26-15,7 6-3 16,-7 0-8-16,4 9-10 16,-6 24 11-16,-2 15 7 15,5 12 0-15,-2 9 1 0,5 9 13 16,3 8-7 0,0-10-6-16,0 0 5 0,8-13 1 15,4-18-6-15,2-9-1 16,-1-15-1-16,1-11 1 15,3-8 6-15,3-2 3 16,6 0-3-16,1-8 0 16,0-11-5-16,0 5 10 15,-1 1-11-15,-3 5-1 16,1 4-5-16,-1 4 5 16,8 0-7-16,-2 0 7 15,5 4-7-15,-4 4-40 16,4-2-54-16,-5-6-85 15,-2 0-117-15,-10-2-249 0</inkml:trace>
  <inkml:trace contextRef="#ctx0" brushRef="#br0" timeOffset="-204357.21">43915 2373 142 0,'0'0'1184'0,"0"0"-976"15,0 0 36-15,0 0-86 16,200-24-90-16,-143 18-41 0,-7 3-15 16,-7-3-12-16,-9-6-53 15,-10-2-286-15,-18 7-1171 16</inkml:trace>
  <inkml:trace contextRef="#ctx0" brushRef="#br0" timeOffset="-204141.21">44236 2499 1433 0,'0'0'512'0,"0"0"-312"16,0 0 7-16,0 0-127 15,0 0-80-15,0 0-26 16,0 0-290-16,0 3-433 0</inkml:trace>
  <inkml:trace contextRef="#ctx0" brushRef="#br0" timeOffset="-203528.64">44670 2694 1242 0,'0'0'194'16,"0"0"-35"-16,0 0-9 16,0 0-32-16,0 0 11 15,0 0 10-15,0 0-46 16,-101 56-13-16,72-23-35 16,2 0-26-16,7-1-13 15,6-1-6-15,11-4 0 16,3-6-1-16,0-7 0 15,0-1 0-15,6-5-4 16,15-8 5-16,2 0 9 0,8 0 6 16,-2-14-5-16,5-13 0 15,2-7-2-15,1 1-2 16,-3-4-5-16,-4 4 5 16,-4 6-5-16,-3 6-1 15,-2 14-1-15,-8 7-5 16,5 0-5-16,-6 6 5 15,5 22 5-15,0 9 0 16,3 2 1-16,-3-3 1 16,2-5 0-16,-5-14 5 15,0-1-5-15,-8-14 7 16,3-2 1-16,2 0 0 16,-2-6 8-16,8-17-6 0,1-10-10 15,2-2-1-15,-3 7 2 16,3 1-1-16,-5 7-1 15,2 13-1-15,4 7-5 16,2 0-4-16,3 0 8 16,5 22 1-16,2 4-1 15,21 1-70-15,-11-6-185 16,-2-13-321-16</inkml:trace>
  <inkml:trace contextRef="#ctx0" brushRef="#br0" timeOffset="-201176.52">39152 3561 1008 0,'0'0'192'16,"0"0"-80"-16,0 0-6 15,0 0-42-15,0 0-16 16,0 0 1-16,0 0 2 16,-34 6-3-16,25-6 18 15,-2 0 10-15,2 3 6 16,-2-3 4-16,2 3-11 16,-5 3-18-16,1 3-10 15,-7 0 1-15,0 6 17 16,-6 3-11-16,-2 6 7 15,-2 3-13-15,-4 9 1 16,5 6-21-16,5 11-13 0,1 1-5 16,9 1 3-16,8 7-12 15,6-6 0-15,0-4 5 16,0-2 3-16,6-2-7 16,17-6-1-16,4-2 0 15,1-7 5-15,-2-6-5 16,0-6 4-16,1-5-5 15,1-3-9-15,1-7-52 16,11-6-113-16,-5 0-215 16,-9 0-624-16</inkml:trace>
  <inkml:trace contextRef="#ctx0" brushRef="#br0" timeOffset="-200544.33">39893 3887 1257 0,'0'0'206'0,"0"0"-81"16,0 0 13-16,0 0-44 15,0 0-11-15,0 0 18 16,0 0 28-16,0-5 3 16,0 5-12-16,0 0-24 15,-6 0-36-15,-3 0-14 16,-5 0-8-16,-6 5-15 15,-4 10 5-15,-2 4-16 16,-2 6-2-16,5 2-9 16,3 4 5-16,7-2-5 15,3 2 0-15,6 1-1 16,4-5-5-16,0 0 4 16,14-2-5-16,13-4 5 15,7-9 1-15,-2-6-1 0,9-4 1 16,-1-2 5-1,3 0-4-15,1-8 8 0,-1-13-9 16,-2-10 6-16,-1-2 3 16,-8-5 2-16,-1-4 5 15,-10-1 14-15,-6 1 6 16,-10 5-17-16,-5 4 1 16,0 6-8-16,-8 6-2 15,-18 3 8-15,-8 3-18 16,-10 6 0-16,-2 3-2 15,-1 6 1-15,-2 0-27 16,2 0-30-16,10 9-67 16,10 18-75-16,7-6-314 0,16 1-389 15</inkml:trace>
  <inkml:trace contextRef="#ctx0" brushRef="#br0" timeOffset="-200187.48">40579 4139 1106 0,'0'0'553'0,"0"0"-435"16,0 0 67-16,0 0-24 15,0 0-52-15,0 0 13 16,0 0 8-16,28 23-44 16,-19 2-23-16,-3 4-8 15,2 7-24-15,-2 1-12 16,-6-5-18-16,0 1 4 15,0-6-5-15,0-7-47 16,-17-9-64-16,-3-7-186 0,7-4-453 16</inkml:trace>
  <inkml:trace contextRef="#ctx0" brushRef="#br0" timeOffset="-199645.47">41548 3735 1582 0,'0'0'358'0,"0"0"-70"16,0 0-65-16,0 0-102 0,0 0-44 15,0 0-11-15,0 0-1 16,27 44-5-16,-23-16-16 15,2 9-16-15,0-5-16 16,-1 1-3-16,-5 0-8 16,0-2-1-16,0-8-26 15,0-1-74-15,0-9-92 16,-5-7-298-16,-4-6-454 0</inkml:trace>
  <inkml:trace contextRef="#ctx0" brushRef="#br0" timeOffset="-198926.52">41755 3516 10 0,'0'0'1562'0,"0"0"-1280"0,0 0-4 16,0 0-47-16,0 0-100 16,0 0-39-16,0 0-19 15,24-9-18-15,-7 9-10 16,6 0-5-16,6 0-13 16,9 24-8-16,2 12 10 0,3 6-6 15,1 9-2-15,-1 6-12 16,0 0 2-16,-2 3-10 15,-7-6 9-15,-8-1-10 16,-6-9 1-16,-10-2 6 16,-10-3 8-16,0 1 4 15,0-5 11-15,-24-1-6 16,1-5-5-16,-3-2-2 16,-1-6 4-16,3-2-5 15,5-5 1-15,-1-1-11 16,3-1-5-16,3-6 8 15,5 3-7-15,-2-3-1 16,1-4 1-16,0 6 4 16,3-2-6-16,-2-1 2 0,-2 1-1 15,-3 0 5-15,5 4-5 16,-5-5 0-16,5 1 1 16,-2-4-1-16,5 6 0 15,0-7-1-15,-2 4 1 16,2-4 1-16,-1 4-1 15,1-5 0-15,-5 1 1 16,5 3-1-16,-2 0 0 16,-1-2-1-16,3-2 1 15,-2 4-1-15,5-3 1 16,-3 4 0-16,3-5 0 0,3 0 0 16,0 0 0-16,0 0 0 15,0 0 0-15,0 0 0 16,0 0-1-16,0 0-12 15,0 0-27-15,-3 0-36 16,-8 1-50-16,-19 13-78 16,2-7-368-16,2 5-585 0</inkml:trace>
  <inkml:trace contextRef="#ctx0" brushRef="#br0" timeOffset="-195354.89">38112 7101 580 0,'0'0'209'15,"0"0"-11"-15,0 0-12 16,0 0-57-16,0 0-14 15,0 0-2-15,0 0-4 16,0-6-17-16,0 6-7 16,0 0-21-16,0 0-8 15,0 0-5-15,0 0 15 16,0-3 8-16,5 0-4 16,1 3 4-16,0-3-1 0,5 0-24 15,-2 0-21-15,2 0-9 16,-2 0-7-16,8 0-3 15,0 0-3-15,4 0 0 16,2 0 1-16,3 0 7 16,1 0-3-16,2 0 6 15,2-3-4-15,2 0-2 16,1 0 0-16,6 0-5 16,3 0-4-16,7 0 4 15,1 3 4-15,5 0-2 16,1 3-1-16,4 0 2 0,2 0 7 15,1 0-8 1,0 0-8-16,-1 0 2 0,-1 0-1 16,2 0 1-16,4 0 4 15,-1 0-6-15,-1 0 2 16,4 0 5-16,3 0-5 16,1 0 4-16,2 0-6 15,-1 0 1-15,-2 0-1 16,-2 0 2-16,-8 0 5 15,1 0 2-15,-5 0-1 16,-2 0 6-16,1-3 1 16,1 3-6-16,1 0-3 15,4 0-5-15,2 0-1 16,6 0 2-16,-3 0-1 16,1 0 0-16,-3 0 1 15,-1 0-1-15,-2 0 14 0,0 0-6 16,-4 0 5-16,4 6-4 15,-1-3-9-15,-2 3 6 16,-1 0-1-16,4-3 2 16,-5 0-7-16,1-3 5 15,0 3-5-15,4-3 7 16,-4 3-7-16,4-3 0 16,0 3 0-16,2 0 1 15,-2 0-1-15,-5 3 0 16,1-3 0-16,1 0 8 15,-4 0-3-15,-4 0 0 16,-2 0 0-16,2 0-5 16,-4 0 0-16,5-3 5 0,-1 3-5 15,1 0 5-15,4-3-4 16,-2 3-1-16,1-3 5 16,3 3-5-16,4 0 0 15,3 0 0-15,-1 0-1 16,4 0 1-16,0 0 1 15,1 0 8-15,-1 0-9 16,0 0 0-16,0-3 5 16,4 3 2-16,-1 0-2 15,1 0-6-15,-4 0 2 16,0 0-1-16,-4 0 5 0,1 0-5 16,-6 0 0-1,-1 0 6-15,0 0-6 16,1 0 0-16,6 0 0 0,5 3 0 15,6-3 0-15,-5 0-1 16,1 0 2-16,-7-3-1 16,-7 0 0-16,-4 0 6 15,-5 0-5-15,-1 0 5 16,3 0 2-16,4 0-3 16,0 0-4-16,2 0-1 15,2 0 0-15,-1 0 5 16,1 0-5-16,-9 0 5 15,0 0-5-15,-6 0 1 16,-3 0 8-16,1-3-4 16,-1 0-5-16,1 3 5 0,-1-3 0 15,4 3-6 1,-4-3 1-16,8 3-1 0,-4-3 1 16,-1 3 0-16,-2-3 0 15,-7 3 1-15,-5-3-1 16,-8 3 0-16,-1-3 10 15,-6 0-10-15,-3 3 14 16,-2-3-8-16,-1 0 1 16,-5 3-7-16,2 0 10 15,-8 0-10-15,3 0 5 16,-3 0-5-16,0 0 0 16,0-3-1-16,0 3-5 15,-43 0-65-15,-11-3-97 16,-13 0-445-16</inkml:trace>
  <inkml:trace contextRef="#ctx0" brushRef="#br0" timeOffset="-191595.84">38199 6802 902 0,'0'0'205'15,"0"0"-127"-15,0 0 44 16,0 0-13-16,0 0 1 16,0 0 2-16,0 0 2 15,98 20 12-15,-78-17-13 16,3-3-8-16,6 0-12 0,2 0-9 16,5 0-11-1,4 0-29-15,4 0-7 16,-1 0-13-16,5 0-12 0,-1 0-5 15,-1 0 4-15,1-3-5 16,2-5 0-16,6 2-5 16,2-1 8-16,-1-2-2 15,4-3 1-15,-2-2 2 16,1 7-9-16,-5-5 8 16,-1 3-9-16,-2-3 2 15,-5 2-1-15,1 0 0 16,-4 3 0-16,-3-3-1 15,1 0 1-15,-4 3 0 16,-1-7-1-16,4 7 1 16,-6-9-1-16,2 5 1 0,1-5 0 15,-6 1-1 1,1-1 0-16,3 1 0 0,-6 0 1 16,5 3-1-16,-1 1 0 15,-2-1 0-15,-2-3 0 16,-3 3 1-16,-2-1 0 15,-1 1-1-15,2 1 1 16,-7-1 0-16,7-3 1 16,2-1-2-16,-4 1 0 15,3 1 0-15,1-1-3 16,0 3 2-16,-3-1 1 16,-4 1-1-16,-5 1 1 15,-1 1 0-15,0-1 0 16,-1-1 1-16,1 3-1 15,0-7 1-15,-2 5 0 0,2-1 1 16,-2-3-2-16,2 3 1 16,-3-3 0-1,2-1-1-15,-7 5 1 16,5-5 0-16,-8 5 0 0,3-3 0 16,2 2-1-16,-2 0 0 15,0 2 1-15,2-7 0 16,1 2-1-16,-3 0 0 15,5 3 1-15,-5-3-1 16,5 3 1-16,-1-3-1 16,0 3 0-16,0-3 1 0,1 0-1 15,1 0 0-15,-1-3 1 16,1 0-1-16,2 0 0 16,-5 0 1-16,2 0-1 15,-1 3 1-15,0 0 0 16,0 0 0-16,1 3-1 15,-2-3 1-15,5 0-1 16,-2-3 0-16,2 0 0 16,3-3 1-16,0 0-1 15,3 0 1-15,-4-5 0 16,-2 10 0-16,0-2 0 16,-5 3-1-16,-3 3 0 15,5-2 0-15,-5 3 0 16,5-5-1-16,2 5 1 0,1-5-1 15,-2 1 1-15,2 2-1 16,3-3 1-16,-5-3 0 16,2 2 1-16,0 1-1 15,-1-1 2-15,-2 2-2 16,-2 3 1-16,-1 0 0 16,1-1-1-16,-3 1 0 15,5 1 0-15,-2-1 0 16,5-3 0-16,0 0 0 15,-1-3 1-15,1 3-1 16,-5 0 0-16,5-1 1 16,-5 5 0-16,2-5-1 15,-5 5 1-15,5-1-1 16,-5 3 1-16,4-3 0 0,0-2 0 16,3 3 7-16,-2-5-8 15,3 3 1-15,-5-1-1 16,0 1 1-16,2-2 1 15,-2-1-1-15,2 5 0 16,-5-3 5-16,1 7-6 16,0 1 8-16,0-5-1 15,-1 7-1-15,2-7 0 16,-2 2-6-16,5-3 1 16,1 0 0-16,2 0 5 15,-2 2-5-15,-1-1 7 16,2 2-2-16,-3 0-6 0,0 3 2 15,-2-3 4-15,1 3 0 16,5 0-5-16,-2-3 0 16,5 0 0-16,3 0 7 15,1 0-7-15,-1-3 5 16,0 3-6-16,0 3 1 16,0-3 0-16,-3 3 0 15,-1 0 1-15,1 0-1 16,3 0 0-16,0 0-1 15,3 0 0-15,1 3 1 16,-1 0 1-16,0 0-1 16,-3 0 6-16,0 0-5 15,-3 3-1-15,1-3 0 16,-1 3 6-16,-2 0-7 0,-1 0 0 16,0 0 0-16,-5 0-1 15,5 0 1-15,-1 0 0 16,4 0 1-16,0 0-1 15,3 0 0-15,0 3 0 16,3 3 1-16,-3 0 0 16,1 0 6-16,-1 0-6 15,-5 0 0-15,-1 0 5 16,3 0-5-16,-4 0 7 16,4 0-7-16,3 0 0 15,0 3 5-15,0 0 5 16,3 0-1-16,-2 0-1 15,-1 3-8-15,-3-3 6 0,0 0 4 16,-2 3-4-16,-1 0-1 16,0-3-5-16,-4 0-1 15,0 2 0-15,3-4 0 16,-2 2 0 0,-2 2 0-16,2-1 1 0,-2 2 0 15,-3 0 1-15,5 2-1 16,-2-1 5-16,2 7-5 15,2-4-1-15,-2 1 0 16,1-1 1-16,2 0 0 16,-3 0 0-16,-2-5 0 15,0 5 0-15,2-5 0 16,-5 1 5-16,5 1-6 16,-4-1 1-16,2 3 0 15,-1 2 0-15,1-1 5 0,-1 1-5 16,1 2-1-16,-3-1 0 15,5-1 1-15,1 2 1 16,2 2-1-16,3-3 5 16,-4 3-6-16,4 2 2 15,0 2-1-15,0-4 1 16,-5 2 4-16,2-2-5 16,0 0-1-16,2 1 1 15,4 3 5-15,0 2-5 16,8 1 16-16,-5-1-11 0,0 0-5 15,-2-1 0 1,2 1 0-16,0 1 17 0,-3 1-8 16,0-5-8-16,1 3 4 15,-1-3-6-15,0 3 1 16,-1 0 0-16,1-3 0 16,-3 0 0-16,3 3 1 15,3 0 4-15,4 6-5 16,0 3 1-16,0-3 4 15,-4-6-6-15,-3-3 1 16,3 1 5-16,-2-2-6 16,-1 2 0-16,6 4 7 15,0 2-6-15,5 2 0 16,2-2 0-16,1 1 5 16,3 1-5-16,-1-2 13 0,4-4-5 15,1-6 4 1,-4-4-11-16,-8-1 7 0,-2-7-3 15,1 3-6-15,-2-3 2 16,3 3 12-16,9 3-5 16,2 1-8-16,-3-5 7 15,-1 1-8-15,1-1 1 16,3-1 5-16,1 0 0 16,5 1 0-16,1 1 0 15,7-1 2-15,-5 3-8 16,-2-2 1-16,-1-1 1 15,-5-1-1-15,-1 2 1 16,-3-3 4-16,-4-2-5 16,1 4 1-16,-1-2 7 15,1-2 0-15,3 4-8 0,-2-2 11 16,0-2-4-16,2 4-8 16,-8-2 6-16,2-2-5 15,-1 4 5-15,-7-2-6 16,0-3 1-16,-3 3 1 15,-6-6-1-15,-1 3-1 16,-2-3 1-16,-5-3 1 16,0 3-1-16,-1-3 5 15,-5 0 0-15,3 3-5 16,-3-3 5-16,0 0-6 0,0 0 1 16,3 0 1-1,0 3-1-15,0-3 7 0,0 3-7 16,5 0 6-16,1 0-1 15,-3 0-4-15,5 0-1 16,2 3 7-16,-2-3-7 16,-5 0 0-16,5 0 5 15,-5 0-5-15,-3-3 0 16,5 3 6-16,-5-3-6 16,0 0 4-16,0 3 3 15,-3-3-1-15,0 0 2 16,3 0 0-16,-3 0-1 15,0 0-1-15,3 0 1 16,-3 0-2-16,0 0-6 16,0 0 0-16,0 0 1 0,0 0 0 15,0 0 5 1,0 0-6-16,0 0 0 0,0 0 0 16,0 0-1-16,0 0-26 15,0 0-68-15,-6 0-55 16,-41 9-42-16,1 0-107 15,-8 3-485-15</inkml:trace>
  <inkml:trace contextRef="#ctx0" brushRef="#br0" timeOffset="-189894.19">38647 8154 1069 0,'0'0'167'16,"0"0"-85"-16,0 0 17 16,0 0-44-16,0 0-20 15,0 0 6-15,0 0 24 16,98-3 9-16,-81-3 17 15,-2-3 24-15,5 0-10 0,0 0-7 16,1-6-17-16,-1 3-10 16,-3-3 4-16,-3 0-14 15,-5 3-21-15,-6 0-15 16,-3 0-3-16,0 3-1 16,0 0 10-16,-20 3-11 15,-9 3-11-15,-9 3 2 16,-8 0 7-16,-4 0 12 15,-4 3 7-15,-3 18-13 16,1 3-16-16,2 9-7 16,1 0 1-16,9 6-1 15,10-3 4-15,14 0-5 16,14-3-6-16,6-3-2 0,9 0 1 16,32 0-5-16,13 0 11 15,6-3 0-15,7-3-8 16,3-3-9-16,-7 0 2 15,1-5 0-15,-11 1 8 16,-10-1 7-16,-6-5 0 16,-14 5-1-16,-6-1 1 15,-10 2-5-15,-7 5 6 16,0-1 6-16,-10 0 1 16,-21 4 10-16,-1-4 2 15,-12-4-1-15,-5 1 1 16,-2 1 4-16,-5-7 2 15,2-3 0-15,1-3 4 0,2-6-18 16,7 0-10-16,12 0-2 16,1 0-35-16,14 0-52 15,10-10-88-15,4-1-205 16,3-5-305-16</inkml:trace>
  <inkml:trace contextRef="#ctx0" brushRef="#br0" timeOffset="-189527.19">39216 8100 1491 0,'0'0'369'0,"0"0"-155"16,0 0-7-16,0 0-73 16,0 0-53-16,0 0-9 15,0 0-6-15,-8-15-7 16,5 15-20-16,-3 18-4 16,0 18 0-16,-2 15 1 15,5 9-1-15,3 9-20 16,0 5-7-16,0-9-6 15,3-1-1-15,11-10 1 16,3-12-2-16,-5-9-14 16,-1-10-26-16,-5-8-25 0,-3-9-72 15,1-6-151-15,-4 0-372 16</inkml:trace>
  <inkml:trace contextRef="#ctx0" brushRef="#br0" timeOffset="-189300.19">38988 8334 1204 0,'0'0'714'16,"0"0"-573"-16,0 0 5 0,0 0 36 15,0 0-78-15,0 0-30 16,220-45-16-16,-159 39-30 15,-4 3-28-15,-4-3 0 16,4 0-128-16,-17-3-340 16,-7 3-364-16</inkml:trace>
  <inkml:trace contextRef="#ctx0" brushRef="#br0" timeOffset="-188470.11">39861 8340 1397 0,'0'0'524'0,"0"0"-399"0,0 0 34 16,0 0-10-16,0 0-41 15,0 0-10-15,0 0-29 16,-78 42-29-16,43-15-13 15,-10 6-8-15,9 6-4 16,2 2-4-16,11-3-10 16,10-5 0-16,9-2-1 15,4-4 0-15,0-10-6 16,17-2-2-16,6-9 7 16,8-6 0-16,1 0-7 15,-1 0 1-15,2-15-1 16,-7-8-6-16,2-8-6 0,-4 2-1 15,-7-2 11-15,-8 4 1 16,-3 4 1-16,-3 9 7 16,-3 7-9-16,0 3 2 15,0 4-5-15,0 0-8 16,0 11-7-16,0 15-2 16,0 2-21-16,0 3-21 15,17-4 2-15,7-6 27 16,3-9 21-16,-3-2 15 15,2-7 6-15,-3-3 1 16,1 0 7-16,-1-3-5 16,-3-19 5-16,-3 1 1 0,0-10-1 15,-5 3 6 1,-1-9 5-16,-1 0-2 0,-3 4-8 16,0 6-8-16,-1 11 0 15,-3 5 0-15,0 11-8 16,5 0-5-16,-2 0-2 15,8 15 9-15,1 12 6 16,2 6 0-16,4 0 0 16,-4-2 0-16,0-4 0 15,-5-5 1-15,-1-11 0 16,-8-1 1-16,0-4 23 16,-3-6 12-16,0 0 3 0,0 0 8 15,3 0 1 1,5-12-23-16,4-19-20 0,5-6-4 15,4-5-2-15,5-3 0 16,5 9-8-16,-5 9 8 16,1 14-8-16,-4 8 2 15,0 5 5-15,5 0-1 16,2 21-5-16,-1 6 6 16,5 5 1-16,-4-5-2 15,1-8-34-15,-5-4-53 16,7-9-35-16,-9-6-154 15,-4 0-307-15</inkml:trace>
  <inkml:trace contextRef="#ctx0" brushRef="#br0" timeOffset="-187889.9">41110 8355 851 0,'0'0'746'16,"0"0"-572"-16,0 0 53 15,0 0-23-15,0 0-47 16,0 0-18-16,0 0-53 16,-26 0-40-16,-8 0-10 15,-9 5 0-15,-1 11-2 16,1 14-5-16,5 5-9 0,6-1-10 15,12 3-9-15,10-4-2 16,10-2-4-16,0-4 5 16,7-10-6-16,19-2 6 15,3-9 1-15,6-2 5 16,-1-4-5-16,1 0 5 16,3-12 0-16,-4-15-6 15,-2-7 0-15,-5-9-2 16,-4-5-5-16,-6-6 6 15,-6 0 1-15,-8 0 0 16,-3 9 0-16,0 6 1 16,0 6-1-16,-14 9 1 15,1 3-1-15,-4 6 1 16,7 6 0-16,0 0-1 0,7 6 1 16,0 3-1-16,3 0-8 15,0 0 1-15,0 15-18 16,0 21 24-16,0 12 1 15,6 12 0-15,14 6 7 16,1 2-7-16,5-3 6 16,-3-7-6-16,0-8-2 15,-2-8 2-15,-7-9-69 16,-8-2-98-16,-3-14-341 16,-3-7-616-16</inkml:trace>
  <inkml:trace contextRef="#ctx0" brushRef="#br0" timeOffset="-186953.36">41822 8435 1190 0,'0'0'279'0,"0"0"-130"0,0 0 70 16,0 0-37-16,0 0-7 15,0 0-7-15,0 0-52 16,-43-35-24-16,19 35-28 16,-5 0-13-16,-11 0-27 15,-7 21-11-15,-4 5 2 16,7 2-3-16,4 3 2 16,14 0-7-16,9-8-7 15,14 2 0-15,3-4-2 16,0-1-8-16,26-5 10 0,8-2 0 15,3-7 1 1,7-4-1-16,-1-2-2 16,4 0-5-16,-4-11-4 0,0-14-1 15,-8-2-1-15,-9-2-1 16,-9-2 0-16,-8 2-7 16,-6 8 1-16,-3 7-5 15,0 8-3-15,0 6-2 16,-12 0 17-16,-5 6-1 15,3 21-2-15,5 4-1 16,9 6-17-16,0-4-3 16,0-3-7-16,23-7-2 15,3-7 19-15,1-5 14 16,1-7 13-16,-2-4 1 0,-3 0 5 16,4 0 0-16,-1-13-5 15,2-10 6-15,1-8-5 16,-2-4-1-16,0-7 0 15,0 0 0-15,-7-5-1 16,0 8 1-16,0 11-1 16,-4 7-1-16,1 7 1 15,0 11-7-15,3 3-2 16,0 3 8-16,0 24-5 16,4 9 5-16,-4 1 1 15,0-4 1-15,-11-2-1 16,-3-10-1-16,-1-8 0 15,-5-3 0-15,0-6 1 16,0-4 8-16,0 0 8 0,0 0 12 16,0-14-3-16,0-13-1 15,0-6-8-15,0-5-14 16,0-5-2-16,9 7-6 16,12 6-9-16,2 9-10 15,0 11-6-15,-3 2-34 16,0 8-43-16,-3 0-48 15,10 0-94-15,-7 3-76 16,0 6-394-16</inkml:trace>
  <inkml:trace contextRef="#ctx0" brushRef="#br0" timeOffset="-186713.69">42738 8241 821 0,'0'0'317'16,"0"0"-120"-16,0 0 26 0,0 0-44 16,0 0-25-16,0 0-5 15,0 0-35-15,17 147-29 16,-1-105 4-16,1-4-24 16,0-5-31-16,-3-12-22 15,-5-4-10-15,-3-7-2 16,-1-9-55-16,-5-1-158 15,0 0-287-15,0-5-807 0</inkml:trace>
  <inkml:trace contextRef="#ctx0" brushRef="#br0" timeOffset="-186489.69">42675 7939 1768 0,'0'0'242'15,"0"0"-85"-15,0 0 60 16,0 0-85-16,0 0-78 0,0 0-50 16,0 0-4-1,29 71-191-15,-29-62-317 0,0-6-550 16</inkml:trace>
  <inkml:trace contextRef="#ctx0" brushRef="#br0" timeOffset="-184969.99">43120 8238 439 0,'0'0'819'0,"0"0"-630"15,0 0 14-15,0 0 15 16,0 0-34-16,0 0-21 16,0 0-14-16,-92 3-59 15,66 6-24-15,-7 3-17 16,2 0-4-16,-4 6-8 16,0 2-16-16,1 2-12 15,5 5-2-15,6 5-6 16,6-5-1-16,10 1-2 15,7-2-4-15,0-5 5 16,0-6-13-16,10-3 13 0,13-7 0 16,0-3 1-16,2-2 1 15,-2 0 0-15,4 0 5 16,-4-11-5-16,0-6 0 16,0-9-1-16,1-1 1 15,-1 0-1-15,-3-7 2 16,-3-4-1-16,0-4 0 15,-8 0-1-15,-1 0-1 16,-5 3 0-16,-3 3 0 16,0 3 1-16,0 3 0 15,-11 3 0-15,-12 3 0 16,3 0 1-16,-3 0 1 16,3-2-1-16,3 5 1 0,4 0 5 15,2 2-6-15,8-1 0 16,0 5 2-16,0 3-3 15,3 3 1-15,-3 2 0 16,3 1-1-16,-3 0 0 16,3 2 0-16,-5 4-1 15,5 0 1-15,0 0 0 16,0 0 0-16,0 0 0 16,0-4 0-16,0 4-1 15,0 0-6-15,0 0 7 0,0 0 0 16,0 0 1-1,0 0 0-15,0 0 0 0,0 0-1 16,0 0 1-16,0 0-1 16,0 10 0-16,0 22-8 15,0 16 8-15,0 11 10 16,8 10-9-16,18 0 0 16,8 0 0-16,-1-3 5 15,1-3-5-15,-1-9 5 16,-2-3-5-16,-5-10 7 15,0-9-7-15,1-9 0 16,-4-3 1-16,2-9-1 16,-2-5 0-16,-3-6 0 15,0 0 1-15,-1 0-1 16,6-12-1-16,-7-14 2 16,7-7 3-16,-2-8-5 0,1-4-1 15,-4 6-11-15,-8 8 12 16,-4 5-1-16,-5 11 1 15,-3 9 0-15,0 6-1 16,0 0-7-16,0 12-2 16,0 23 8-16,0 2 2 15,0 7 0-15,0-1-1 16,6 0 0-16,18-6 1 16,-1-8 0-16,0-8 0 15,-6-6 0-15,0-5-29 16,-8-10-71-16,2-4-241 15,-8-13-531-15</inkml:trace>
  <inkml:trace contextRef="#ctx0" brushRef="#br0" timeOffset="-184745.94">43380 8031 1729 0,'0'0'627'0,"0"0"-518"16,0 0-21-16,0 0-61 15,0 0-27-15,0 0-37 0,0 0-165 16,87 36-330 0,-64-33-1181-16</inkml:trace>
  <inkml:trace contextRef="#ctx0" brushRef="#br0" timeOffset="-184061.95">43935 8307 88 0,'0'0'1015'16,"0"0"-830"-16,0 0 26 15,0 0 13-15,0 0-25 16,0 0-1-16,0 0-36 0,-118 5-29 16,112-5-33-16,6 0-30 15,0 0-24-15,0 0-19 16,0 0-15-16,17 0 1 15,16-8 9-15,13 2-11 16,5 0-1-16,10 3-9 16,-2 3 0-16,1 0-1 15,1 9 0-15,-9 18 0 16,-8 9 0-16,-13 9-6 16,-11 11 4-16,-17 4-4 0,-3-1-7 15,-3-1-8 1,-28-8 9-16,-2-4 12 0,-1-7 0 15,8-12 1-15,9-6-1 16,11-10 0-16,6-5-28 16,0 0-32-16,6 0 25 15,22 1 23-15,7 1 11 16,3 5 0-16,-1 1 1 16,-2 7-4-16,0 6 4 15,-6 0 0-15,-1 0 1 16,-9 2 6-16,-5-5-6 15,-11-3-1-15,-3 0 2 0,0-3 15 16,-10-3 9 0,-21-3 5-16,-7-8 0 0,-6 1-5 15,-4-5-3-15,2 0 16 16,-1-15 5-16,4-15-7 16,5-12 5-16,15-12-32 15,11-8-10-15,12 0-7 16,3-1-26-16,33 5-21 15,15 10-40-15,5 6-38 16,21 7-119-16,-13 5-219 16,-7 8-230-16</inkml:trace>
  <inkml:trace contextRef="#ctx0" brushRef="#br0" timeOffset="-183179.35">44994 8399 801 0,'0'0'918'0,"0"0"-770"15,0 0 49-15,0 0-30 16,0 0-68-16,0 0-10 16,0 0-9-16,-78 0-21 15,43 16-15-15,-6 4-3 16,1 7-9-16,0-4-10 15,10 4-10-15,10-2-11 16,9-8-1-16,11-1-1 16,0-5-13-16,0-5 13 0,17-2 1 15,10-4 0-15,7 0 0 16,3-6-8-16,-1-19-8 16,1-2-8-16,-11 4 1 15,-2 3 9-15,-10 5 12 16,-8 14-4-16,-3 1 5 15,2 0-14-15,-5 1-9 16,3 20 18-16,6 10-4 16,5-4-8-16,6-4-6 15,6-3 8-15,8-11 4 16,-1-7 11-16,7-2 1 16,1 0 1-16,2-15 1 15,4-8 5-15,-1-10 4 16,1-3 2-16,-4-11 5 15,-6-4 11-15,-6-3 3 0,-8-6-10 16,-10-3-4 0,-10 0-12-16,-3 9-5 0,0 6 0 15,0 9 8-15,-9 4 1 16,-11 8 8-16,2 6-4 16,1 8-3-16,5-1 0 15,-2 7-11-15,8 3 0 16,0 4 0-16,1 0-6 15,-1 16-3-15,3 20 7 16,-3 15 2-16,6 6 7 16,0 6-1-16,0 0-6 15,0-3 1-15,0-3 0 0,3-6 5 16,6-7-6 0,2-13 0-16,-2-7 2 0,5-10-1 15,-2-7 5-15,9-3 0 16,3-4-4-16,3 0-1 15,2-17 6-15,2-15-7 16,-4 1-16-16,-7-2 1 16,-3 7-1-16,-11 11 10 15,0 9 0-15,-3 6-8 16,5 0-7-16,-2 12 8 16,11 12 7-16,3 8-13 0,7-10-20 15,2 4 11 1,5-14 4-16,4-5-3 0,0-7 8 15,0 0-20-15,-1-2-94 16,0-30-138-16,-8-1-114 16,-8 1-605-16</inkml:trace>
  <inkml:trace contextRef="#ctx0" brushRef="#br0" timeOffset="-182959.35">45633 7899 1159 0,'0'0'194'16,"0"0"25"-16,0 0 22 0,0 0-70 15,170-9-56-15,-134 4-65 16,12-1-50-16,-15-1-131 15,-10-2-462-15</inkml:trace>
  <inkml:trace contextRef="#ctx0" brushRef="#br0" timeOffset="-182728.86">45887 8073 1452 0,'0'0'646'15,"0"0"-493"-15,0 0 51 16,0 0-74-16,0 0-83 16,0 0-30-16,0 0-17 15,0 3-82-15,0-3-144 16,0 0-273-16,0 0-238 0</inkml:trace>
  <inkml:trace contextRef="#ctx0" brushRef="#br0" timeOffset="-182058.88">46492 8142 1332 0,'0'0'551'16,"0"0"-427"-16,0 0 44 15,0 0-7-15,0 0-63 16,0 0-36-16,0 0-23 16,-17 0-14-16,-7 0 18 15,-2 15 5-15,-8 3-2 16,-6 9-19-16,-1 9-15 15,9 0-11-15,1 2 0 16,10-7-1-16,12-1-5 16,9-9-7-16,0-1-11 0,0-13 12 15,6-2 10-15,15-5 1 16,2 0 0-16,0-5 1 16,8-17 0-16,-5-11 1 15,4-5-2-15,1-1-6 16,1-3 6-16,-1 0-1 15,-1 6-7-15,-4 3 7 16,2 6-8-16,-8 9 3 16,0 9-1-16,-7 9-1 15,1 0 1-15,-2 6-1 16,2 24 8-16,3 12-1 16,-4 3 1-16,4 3 0 0,-3-6 0 15,0-9 2-15,-8-9-1 16,0-9 0-16,-3-9 0 15,0-6 5-15,5 0-4 16,1 0 8-16,8-13-2 16,3-16-8-16,1-1 1 15,2-3 7-15,0 9-8 16,-3 6-1-16,0 12 1 16,1 6-6-16,-1 0-6 15,0 30 12-15,3 12 6 16,4 5-5-16,-1 1-1 15,2-9 1-15,-2-7-1 16,4-11-79-16,4-15-149 0,-8-6-316 16,-6 0-407-16</inkml:trace>
  <inkml:trace contextRef="#ctx0" brushRef="#br0" timeOffset="-179238.92">38621 9258 1270 0,'0'0'207'16,"0"0"-151"-16,0 0 0 0,0 0 39 15,0 0 25 1,0 0 38-16,0 0-15 0,-21 120-11 16,15-87 5-16,-5 6-40 15,5 3-11-15,0 6-26 16,-2 6-8-16,5 10-14 15,0 6 61-15,0 1-57 16,3 4-27-16,0-6-2 16,0 0 18-16,0-9-11 15,0-4-14-15,0-11 0 16,6-8-6-16,8-4 2 16,-2-6-1-16,5-1 0 15,-3-8 0-15,3 0 0 16,-4 0-1-16,1-6 0 15,-5 0 1-15,5-3 0 16,3 0 0-16,3 0 0 16,7-3 0-16,7-6 5 0,5 0-6 15,12 0 2-15,1 0-1 16,9-6 0-16,-4-6 5 16,-1 0-6-16,1 0 0 15,-7 0 1-15,-3 3 0 16,-4 0-1-16,-6 0 0 15,0 3-1-15,-4 0 1 16,-5 0 1-16,-8 0-1 16,-5 0 9-16,-4 0-9 15,-4 3 0-15,-4 0 1 16,-3 3 8-16,0-3 2 16,0 3-1-16,0-3 1 15,0-6-3-15,0 0-8 0,0-3-2 16,-10 0 2-16,-1-3-1 15,2-3 1-15,0 3-1 16,-2-5 1-16,-3 7 0 16,2-7 1-16,-2 3-1 15,-3 2 0-15,1 5 0 16,-1 3-6-16,0 1 4 16,-3-2 1-16,3 6 1 15,4-2 0-15,-1 4 0 16,8 0 1-16,-1 0-1 0,0 0 2 15,7 0-2 1,0 0 0-16,0 0-7 0,0 0-1 16,7 6 8-1,20 13 0-15,6-2 1 0,7-1 0 16,4 0 0-16,-4-5 0 16,-3-1 6-16,-1-4-1 15,-5-5-5-15,-11 4-1 16,-3-5 1-16,-11 0 0 15,-3 0 0-15,-3 3 6 16,0-1-1-16,0 3 6 16,0 12 6-16,-6 4 4 15,-14 9-5-15,-6 6-10 16,1 3 1-16,-1 0 2 16,-1-3-10-16,4 3 0 0,-3-3 1 15,2-3-1 1,4 0 1-16,3-6 8 0,0-3-9 15,8-6 0-15,-2-6-6 16,5-3 6-16,3-3-2 16,3-1-7-16,0-5-7 15,0 0-10-15,0 0-12 16,0 0-19-16,0 0-26 16,0-14-70-16,0-10-307 15,0-6-603-15</inkml:trace>
  <inkml:trace contextRef="#ctx0" brushRef="#br0" timeOffset="-169512.07">40535 9833 1766 0,'0'0'240'0,"0"0"-184"16,0 0 0-16,0 0-5 15,0 0-18-15,84 212-2 16,-67-144 9-16,-3-3 4 16,-2-1 6-16,-1-1-5 15,-2-9-7-15,-2-9-3 16,0-9-4-16,-3-9-10 15,-4-12-8-15,3-6-3 16,-3-9-4-16,0 0 9 0,0-6 2 16,0-24-16-1,0-15 5-15,0-9-5 0,0-9 1 16,0-3-2-16,3 0 0 16,8 8 0-16,4 8-12 15,2 3 3-15,3 11-2 16,4 9 5-16,-4 6-11 15,3 7 17-15,0 5 0 16,0 9 0-16,5 0 0 16,-1 6-1-16,-1 26 1 15,-3 20 0-15,1 8 11 16,-7 5-5-16,-3-1-5 16,-8-5-1-16,-3-12 1 15,-3-11 0-15,0-12 1 16,0-9 4-16,0-9-5 0,0-6 0 15,0 0 9-15,0-6 4 16,0-27-14-16,0-18-1 16,0-14-11-16,11-4-3 15,1 0-8-15,8 9-3 16,0 12 12-16,1 12 7 16,2 18-2-16,0 16 9 15,5 2 0-15,2 6 9 16,4 27 3-16,-2 9-3 15,2 2 3-15,-1 3-10 16,-2 1 14-16,-8-8-9 16,-7 2 8-16,-2-1-1 0,-11-2-13 15,-3-3 5-15,0-3-6 16,-3-3-72 0,-21-6-416-16,4-12-837 0</inkml:trace>
  <inkml:trace contextRef="#ctx0" brushRef="#br0" timeOffset="-169026.32">41665 10188 1842 0,'0'0'252'0,"0"0"-134"16,0 0 55-16,0 0-85 16,177 7-17-16,-133-7 5 15,-7 0-2-15,-8-6-17 16,-9-5-23-16,-3-5-14 16,-7 1-8-16,-6-2-11 15,-4 1-1-15,0 3 0 16,0-2 0-16,-14 5 0 15,-12 6-12-15,-11 4-2 16,-10 0 7-16,-2 4 6 16,-2 21 1-16,4 4 0 0,4 8-1 15,9-1 1 1,10 3 0-16,12-3-1 0,4 0 0 16,8 0 1-16,0-3 0 15,14 3 1-15,16-6 8 16,7 0-3-16,6-6 3 15,8-9-7-15,-4-6-1 16,2-9 7-16,6 0-8 16,-3-12-48-16,15-30-137 15,-13 6-451-15,-10-3-977 0</inkml:trace>
  <inkml:trace contextRef="#ctx0" brushRef="#br0" timeOffset="-168227.63">42470 10072 1264 0,'0'0'630'16,"0"0"-489"-16,0 0 61 16,0 0-56-16,0 0-67 15,0 0-26-15,-209 192 11 16,165-127 2-16,10-8-8 15,14-6-13-15,11-6-17 16,9-12-15-16,0-6-7 16,6-6-5-16,28-12 1 15,2-6 5-15,10-3 1 16,2-3-8-16,2-27-1 16,0-9-25-16,-7-9 12 0,-9-6 8 15,-8 6-2-15,-9 6 1 16,-7 12 2-16,-10 13 4 15,0 16-4-15,0 1-13 16,-13 1 3-16,-10 28 6 16,3 4-5-16,6 3 5 15,8-3 1-15,6-6-4 16,0-6 3-16,3-3 2 16,17-6 5-16,-3-6 2 15,6-6 0-15,-3 0 0 16,4 0-1-16,-1-9 1 15,-3-15 2-15,3-9 4 16,-2-3 3-16,2-3 1 0,0-3-8 16,3 9-1-16,-2 3-1 15,-1 12 0-15,-3 8-1 16,0 10-10-16,-3 0 5 16,3 11 6-16,1 21 0 15,-1 1 8-15,3 3 2 16,-3-6-8-16,-3-3-1 15,-7-9 8-15,0-6-8 16,-7-6 5-16,-3-6 3 16,4 0-3-16,-4 0 9 15,0 0 10-15,3-27-10 16,3-12-15-16,8-9 0 16,6 0-18-16,3 5-25 15,1 11-6-15,-4 15 19 0,0 17 18 16,0 0-4-16,-3 22 14 15,-1 16 2-15,1 6 1 16,-3 1-1-16,3-9 1 16,-5-6-1-16,2-9 2 15,-2-6 8-15,-1-9 1 16,-1-6 0-16,0 0-11 16,0 0-10-16,7-18-35 15,14-27-179-15,-2 6-330 16,-2-3-410-16</inkml:trace>
  <inkml:trace contextRef="#ctx0" brushRef="#br0" timeOffset="-167551.99">43955 10233 922 0,'0'0'692'16,"0"0"-525"-16,0 0 54 15,0 0-28-15,0 0-62 16,0 0-3-16,0 0 13 16,50 0-25-16,-13 4-25 15,10 2-20-15,2 2-25 0,5-8-12 16,-1 0-13-1,-6 0-13-15,-7 0-8 0,-9 0-80 16,-19-3-129-16,-9-3-432 16,-3 1-650-16</inkml:trace>
  <inkml:trace contextRef="#ctx0" brushRef="#br0" timeOffset="-167344.96">43948 10533 1570 0,'0'0'308'15,"0"0"-128"-15,0 0 75 0,0 0-104 16,0 0-47-16,204 27-22 16,-154-24-22-16,-1-3-29 15,-1 0-29-15,11 0-2 16,-15-15-152-16,-7-3-431 0</inkml:trace>
  <inkml:trace contextRef="#ctx0" brushRef="#br0" timeOffset="-166074.23">45361 9943 1260 0,'0'0'277'0,"0"0"-45"15,0 0 2-15,0 0-71 0,0 0 6 16,0 0-37 0,0 0-31-16,-29-2-25 0,15 2-5 15,0 0-21-15,-1 2-3 16,-6 13 1-16,-2 10-9 16,-5 2-3-16,2 6-8 15,0 5-10-15,2 5-4 16,4 6-5-16,9-1-9 15,8 0 0-15,3-3-1 16,0 0 1-16,17-6 0 16,13-3 0-16,10-6 1 15,0-9-1-15,11-6 0 16,-4-9 8-16,3-6-7 16,-1 0 0-16,-5 0 0 0,4-18 11 15,-5-6-3-15,-3-12-8 16,-4-3 5-16,-2-9 1 15,-8 0-1-15,-5-3-4 16,-12 4 7-16,-9 8-3 16,0 3 9-16,-3 7 0 15,-27-2 6-15,-10 2-6 16,-10 1-14-16,-7 5-1 16,-3 1-1-16,-4 11 0 15,-3 1-5-15,-2 8-2 16,-1 2-14-16,-1 0-42 15,7 12-41-15,-3 30-77 16,21-5-169-16,9-5-570 0</inkml:trace>
  <inkml:trace contextRef="#ctx0" brushRef="#br0" timeOffset="-164175.19">41298 11341 365 0,'0'0'837'15,"0"0"-712"-15,0 0 40 16,0 0 11-16,0 0-50 15,0 0 9-15,0 0 4 16,104-21-11-16,-84 15 0 16,-8-1-31-16,2-2-27 15,-7 3-24-15,-4 0-12 16,-3 0-10-16,0-2-21 0,0 1 9 16,0-3-11-16,-3 0 8 15,-18 3-2-15,-5 1 4 16,-3 2 2-16,-9 4 11 15,-5 0-3-15,-4 4 1 16,-4 19 13-16,2 8-10 16,-1 3-12-16,7 7-4 15,5 1-3-15,18 0-6 16,14-3 0-16,6-3-1 16,16 3-1-16,32-6 1 15,11 3-1-15,7-6 1 16,2 0-1-16,2-6 1 15,-6-3 0-15,-11-3 0 0,-10-1 1 16,-9-4 0-16,-11 1 0 16,-9 2 0-16,-8 2 1 15,-2 2-1-15,-4 1 1 16,0 0 0-16,0-4 11 16,-18 0-4-16,-5-1 2 15,0-5 4-15,-6-5 1 16,-6 2-2-16,3-6-1 15,-2-2-12-15,0 0 0 16,4 0-30-16,7 0-71 16,17-27-132-16,3-4-378 0,3 3-582 15</inkml:trace>
  <inkml:trace contextRef="#ctx0" brushRef="#br0" timeOffset="-163809.11">42027 11472 834 0,'0'0'927'16,"0"0"-685"-16,0 0 24 15,0 0-63-15,0 0-91 0,0 0-27 16,0 0-17 0,0-6-14-16,0 6-14 0,0 0-11 15,0 15-11-15,0 24 2 16,-11 12 1-16,8 9 2 16,3 6-2-16,0-3-15 15,0 0-5-15,11-4 0 16,4-16 0-16,-1-6-1 15,0-10-28-15,-8-11-50 16,-3-14-74-16,-3-2-201 16,0 0-514-16</inkml:trace>
  <inkml:trace contextRef="#ctx0" brushRef="#br0" timeOffset="-163274.16">41752 11472 1280 0,'0'0'277'16,"0"0"-87"-16,0 0 9 0,0 0-73 15,0 0-23-15,0 0 6 16,0 0-1-16,177-54-14 16,-137 48-8-16,1 0-9 15,2 3-23-15,3 3-21 16,4 0-15-16,4 0-8 16,-4 0-9-16,1 18-1 15,-4 3-9-15,-10 6 2 16,-11 0 7-16,-6 0 7 15,-10 6-5-15,-10 0 7 16,0 6-8-16,0 0 11 16,-10 3-11-16,-18 0 0 15,-1-3 7-15,-4 3-8 16,-4-4 1-16,0-5 5 16,0-6-5-16,7-6 1 0,1-6 8 15,4-2-1-15,2-3 6 16,7-4-1-16,2-2 4 15,0-4-3-15,8 0-5 16,0 0-1-16,3 0-9 16,-2 0-5-16,2 0-24 15,0 0-24-15,-3 0-56 16,3-6-197-16,-5-4-499 0</inkml:trace>
  <inkml:trace contextRef="#ctx0" brushRef="#br0" timeOffset="-162725.79">43410 11580 1565 0,'0'0'390'0,"0"0"-154"15,0 0 46-15,0 0-148 16,0 0-75-16,0 0-35 15,0 0-5-15,37 0 20 16,6 0 3-16,7 0 4 16,7 3 11-16,7 0-12 0,2 0-26 15,4-3-11-15,-3 0-7 16,-4 0 5-16,-5 0-6 16,-9 0-11-16,-11-6-80 15,-15-6-95-15,-9 0-399 16,-14 6-1274-16</inkml:trace>
  <inkml:trace contextRef="#ctx0" brushRef="#br0" timeOffset="-162432.13">43583 11898 1367 0,'0'0'598'15,"0"0"-419"-15,0 0 119 16,0 0-117-16,0 0-90 16,197 0-14-16,-146 0-5 15,2-1-26-15,-2-5-20 16,2-3-16-16,-4-2-10 15,3-4 0-15,-9 2-61 16,3-19-114-16,-8 8-400 0,-9 0-1221 16</inkml:trace>
  <inkml:trace contextRef="#ctx0" brushRef="#br0" timeOffset="-161291.7">45281 11286 1590 0,'0'0'313'16,"0"0"-73"-16,0 0 6 15,0 0-98-15,0 0-20 0,0 0-22 16,0 0-28 0,8-14-32-16,-8 28-19 0,-14 19 3 15,-7 6 6-15,1-2-9 16,3 1-6-16,2-8-2 15,4-9 2-15,2-6-15 16,5-6-5-16,0-6 1 16,4 0 4-16,0-3-5 15,0 0-1-15,0 0 0 16,0-6-11-16,11-15-12 16,12-9 22-16,0-9 0 15,4 0 0-15,0 1 0 16,-3 5 1-16,-1 11 2 15,-6 1-1-15,-5 5 5 16,-1 6 0-16,-5 4 0 0,1 5 1 16,-4 1-1-16,-3 0 2 15,4 0-1-15,0 0-5 16,2 11 4-16,0 22 0 16,5 11 3-16,-5 10 6 15,-3 8 9-15,0 1-12 16,2-3 0-16,-2-3-2 15,3-3-4-15,0-6-4 16,2-6-1-16,-2-6 0 16,0-4 5-16,-2-11-6 15,0-5 1-15,-1-4 0 16,-3-2 0-16,0-5-1 0,3 1 0 16,-3-6 0-16,0 5 0 15,0-5 0-15,0 0-1 16,0 1-18-16,0-1-14 15,-14 0 7-15,5 4 11 16,-5-4 9-16,2 0 6 16,-5 0-6-16,-3 0-1 15,-4 0 5-15,1 0 1 16,3 2 1-16,3 6 0 16,3-6 1-16,11 2 5 15,3-4-4-15,0 1-2 16,0-1 2-16,17 0 5 15,17 0 10-15,16 0 2 0,5 0-7 16,9-5 2 0,0-5-4-16,-4 3 7 0,-6-4 4 15,-7 6-2-15,-10 0 5 16,-14 0-4-16,-7 4 2 16,-5 1 0-16,-8 0-8 15,-3 0-8-15,0 0-5 16,0 0 0-16,0 0 5 15,0 0-6-15,0 0 0 16,0 0-41-16,0 0-57 16,0 0-46-16,-6 0-78 15,-15 0-382-15</inkml:trace>
  <inkml:trace contextRef="#ctx0" brushRef="#br0" timeOffset="-157560.33">38951 15538 1174 0,'0'0'300'0,"0"0"-150"0,0 0 35 16,0 0-62-1,0 0-61-15,0 0-16 0,0 0 0 16,4 0 13-16,6 0 10 16,1 0 20-16,4 0-3 15,8 0-6-15,2 0-13 16,5 0-14-16,2 0-5 16,8 0-15-16,-2 0-14 15,5 0 3-15,-3 3-7 16,4 1-6-16,-1-4 5 15,4 0-5-15,4 0 4 16,2 0-7-16,4 0 1 16,2-4-7-16,1-1 1 15,4-1 0-15,-4 0-1 16,-2 2 1-16,-6 2 0 16,6 2 1-16,-9-3-1 15,9-1 5-15,-2 4-6 16,4-2 9-16,7 2-7 0,7 0 4 15,2 0 1-15,8 0-1 16,0 0 0-16,2 0 6 16,1 0 3-16,-3 0-3 15,3 0-4-15,-7 0-7 16,-4 0 8-16,-1 0-8 16,-2 0 0-16,-2 2 10 15,-1-2-10-15,-1 0 5 16,6 0 0-16,1 0 0 15,1 0-5-15,-1 0 1 0,2 0-1 16,2 0 1 0,-7 0 4-16,-3 0-6 0,1 0 0 15,-7 4 0-15,-1-4 1 16,-1 3-1-16,2-1 1 16,4-2 5-16,-1 4-5 15,3-2 0-15,3 2 0 16,-2-2-1-16,2 2 1 15,-3-2 0-15,-4 1 0 16,2 3 0-16,-4-2 0 16,-5-2 6-16,1 2-6 15,-2-4-1-15,-2 2 1 0,4-2 1 16,0 0-2 0,4 0 2-16,6 0-1 0,1 0 5 15,-1 4 0 1,-3-1-6-16,-4-1 0 0,-2-2 2 15,-6 4-2-15,3-4 2 16,-1 0-2-16,-4 0 2 16,4 0-1-16,-1 0 0 15,-2 0 1-15,-4 0-1 16,1 0 0-16,-4 0 8 16,5 0-7-16,2-6 11 15,2-1-5-15,12 5-7 16,-1-4-1-16,6 2 1 15,5 2 0-15,-2-5 5 16,4 5-6-16,1-4 1 0,-5 0 6 16,-10 0-7-1,-5-1-1-15,-4-1 1 0,-7-2 1 16,4 1 0-16,2 3 9 16,7-2-4-16,9 4-5 15,-2-1 0-15,2 5-1 16,-2 0 1-16,-6-4 0 15,-7 4 1-15,-3 0-1 16,-4-2 0-16,-7-2 0 16,1 2 6-16,-1-2-5 15,-2 0-1-15,2 3 5 16,0-3-5-16,10 4-1 16,1 0 0-16,4 0 0 15,-3 0 1-15,-3 0-1 16,-9 0 0-16,-7 0 1 0,-2 0 8 15,-8 0 3 1,1 0-2-16,-4-2 1 0,2-2 1 16,-2 2 6-16,-3-2-6 15,3 2 3-15,-3-2-5 16,-1 0 8-16,6-1-3 16,1 3-1-16,1-2-5 15,-1 2-3-15,5 2 6 16,-5-4-11-16,1 4 1 15,4 0 5-15,1 0-5 16,-1-4-1-16,-4 4 0 16,-1-2 7-16,-6 2-8 0,0-4 1 15,-6 4 0-15,-1 0 0 16,0 0 5-16,-3 0-4 16,1-1 5-16,-2 1 4 15,5 0-5-15,3-5 0 16,-2 5-5-16,6 0 8 15,2 0-9-15,0 0 2 16,-3 0 4-16,0 0-6 16,1 0 2-16,-7 0-1 15,-1 0 8-15,-3 0-3 16,-4 0 2-16,5 0-8 16,-5 0 2-16,-3 0 4 15,0-1-5-15,-3 1 1 0,5 0-1 16,-5 0-1-16,0 0 0 15,0 0-15-15,0 0-79 16,-54 0-100-16,-4 0-113 16,-15 0-703-16</inkml:trace>
  <inkml:trace contextRef="#ctx0" brushRef="#br0" timeOffset="-154241.56">41050 12810 1393 0,'0'0'320'15,"0"0"-168"-15,0 0 2 16,0 0-65-16,0 0-37 16,0 0 8-16,0 0 31 0,0 0 2 15,0 0-10-15,0 0-9 16,14 0-13-16,12 0-4 16,18 0-3-16,5 3-26 15,12 0-11-15,2 0-7 16,4 0 6-16,-3 0 4 15,-4-3-7-15,-6 3-2 16,-15 0-10-16,-11 3-1 16,-11-3-1-16,-11 6-8 15,-6 3 1-15,0 6 2 16,0 9 6-16,-23 9 2 16,-11 3-1-16,-7 2-1 0,-5-3-6 15,-1-1 6 1,1-2-1-16,-1-3 0 0,-1-3 1 15,5-2 0-15,4-6 1 16,2-3 0-16,11-7 0 16,5 1 0-16,8-5 0 15,9-5-1-15,4 2 1 16,0-4-1-16,0 0 6 16,0 2 0-16,10-2 9 15,18 0 14-15,4 0 11 16,9 0-7-16,2 0-5 15,7 0 1-15,7-2-1 16,3-7-1-16,-4-1-8 0,-2 4-7 16,-10 0-11-16,-7 4-1 15,-14-1 0-15,-6 3-1 16,-10 0-20-16,-4 0-27 16,0 0-30-16,-3 0-70 15,0 0-239-15,0 0-693 0</inkml:trace>
  <inkml:trace contextRef="#ctx0" brushRef="#br0" timeOffset="-153931.22">41989 13151 1431 0,'0'0'278'15,"0"0"-184"-15,0 0 48 16,0 0-53-16,0 0 24 16,0 0 48-16,0 0-16 15,104 0-35-15,-74 0-35 16,4 0-33-16,3 0-26 15,-4 0-15-15,-4-4-1 0,-1-2-42 16,-8-5-82 0,-7-1-209-16,-6-7-412 0</inkml:trace>
  <inkml:trace contextRef="#ctx0" brushRef="#br0" timeOffset="-153324.52">42926 12792 123 0,'0'0'1106'0,"0"0"-927"0,0 0-1 16,0 0 31-16,0 0-69 15,0 0-17-15,0 0 23 16,-67-21-17-16,53 21-28 16,-3 0-39-16,-6 0-29 15,-3 18-18-15,-9 6 1 16,6 3 3-16,3 0-2 15,5 0 1-15,8 0-10 16,6 0-7-16,7-1-1 16,0 1 0-16,10 1 0 0,24-1 0 15,9 4 0-15,4-8 1 16,5 3 0-16,3-9-1 16,-6 2 0-16,-2-7 0 15,-7-3-1-15,-9-1 0 16,-11 5 1-16,-10-1 0 15,-10-1-1-15,0 7 1 16,0 3-1-16,-18 4 0 16,-11-4 1-16,-8 2 1 15,-7-4 0-15,-2-1 0 16,-1-7 1-16,1-1-1 16,-2-4 7-16,9-6-7 0,2 0 1 15,10 0-2-15,4 0-11 16,6 0-55-16,14-10-110 15,3-2-157-15,0-5-386 0</inkml:trace>
  <inkml:trace contextRef="#ctx0" brushRef="#br0" timeOffset="-152941.93">43637 12996 1455 0,'0'0'239'15,"0"0"-153"-15,0 0 60 16,0 0-49-16,0 0-12 15,0 0 42-15,0 0 24 16,-173 80-38-16,132-47-23 16,7 5-24-16,5-1-19 15,6 1-18-15,9 2-19 16,11-5-9-16,3-2 5 16,0-2-5-16,9-1 1 0,22-9-2 15,1-3 0 1,9-7-1-16,2-7-23 0,4-4-54 15,21-4-94 1,-15-19-195-16,-10-4-329 0</inkml:trace>
  <inkml:trace contextRef="#ctx0" brushRef="#br0" timeOffset="-152559.56">43958 13039 1007 0,'0'0'689'15,"0"0"-585"-15,0 0 0 0,0 0 13 16,0 0-39 0,0 0-11-16,-170 195 28 0,159-155-21 15,11-7-28-15,0-6-20 16,14-4-9-16,20-4-8 15,5-8 1-15,9-7-9 16,1-4 9-16,-2 0 1 16,-4 0 1-16,-2-19 7 15,-7-4 5-15,-8-4 11 16,-9-6 6-16,-8-1-6 16,-9 1-6-16,0 6-19 15,-17 4-1-15,-18 8 7 0,-16 9-15 16,-5 2-1-1,-5 4-6-15,1 0-32 0,10 6-54 16,13 9-132-16,17-3-318 16,17-3-339-16</inkml:trace>
  <inkml:trace contextRef="#ctx0" brushRef="#br0" timeOffset="-152143.82">44543 13062 1965 0,'0'0'322'15,"0"0"-148"-15,0 0-43 16,0 0-70-16,0 0-34 15,0 0-1-15,0 0-6 16,107 127-10-16,-104-88-8 16,-3-5 5-16,0-7-5 15,0-7-1-15,0-5 0 16,0-9 1-16,0-2 4 16,0-4 0-16,0 0 1 15,0 0 9-15,0-18-2 16,0-16-13-16,14-7 0 15,9-11 5-15,3-5-6 0,9 2 0 16,0 6-2 0,2 11-10-16,-2 11-8 0,-9 12-64 15,-3 15-127-15,-6 0-273 16,-7 0-207-16</inkml:trace>
  <inkml:trace contextRef="#ctx0" brushRef="#br0" timeOffset="-151695.18">45067 13162 1367 0,'0'0'701'0,"0"0"-623"0,0 0 113 15,0 0-64-15,0 0-51 16,0 0 6-16,170 10-2 15,-139-10-20-15,-4 0-5 16,-7-8-1-16,-6-3-15 16,-5-6-20-16,-6 1-17 15,-3-5 7-15,0 5-9 16,-12-1-10-16,-19 6-12 16,-13 5-18-16,-5 6-1 15,-9 0 14-15,3 6 4 16,0 21 11-16,12 9 10 15,9 3-4-15,18-1 5 16,16-1-8-16,0-5 0 0,13-1 3 16,21-8 6-16,6-4 0 15,4-7 0-15,5-6 7 16,1-4 19-16,4-2 17 16,-4 0-9-16,1 0-2 15,-5 0-10-15,-5-14-21 16,-3 1-1-16,-7 1-32 15,-4-3-80-15,-10 3-165 16,-8 3-617-16</inkml:trace>
  <inkml:trace contextRef="#ctx0" brushRef="#br0" timeOffset="-151342.35">45882 13168 935 0,'0'0'882'0,"0"0"-702"16,0 0 79 0,0 0-65-16,0 0-56 15,0 0-14-15,0 0-30 0,171 0-27 16,-128 0-9-16,-2 0-20 16,-4 0-25-16,-3 0-13 15,-11 0-30-15,-7-6-85 16,-16 6-77-16,0 0-176 15,0 0-375-15</inkml:trace>
  <inkml:trace contextRef="#ctx0" brushRef="#br0" timeOffset="-151159.42">45940 13339 1211 0,'0'0'519'16,"0"0"-298"-16,0 0 92 15,0 0-107-15,0 0-72 0,197 25-49 16,-151-25-42-16,-6 0-43 16,4-19-18-16,-13-8-241 15,-8 0-818-15</inkml:trace>
  <inkml:trace contextRef="#ctx0" brushRef="#br0" timeOffset="-147995.32">46692 13234 763 0,'0'0'121'0,"0"0"-73"16,0 0 66-16,0 0-55 15,0 0 8-15,0 0 34 16,0 0-8-16,133-20 19 16,-110 7 16-16,2 1 19 15,4-5-11-15,4-2-41 0,4 2-17 16,0-5-15 0,4-3-10-16,-6-2 15 0,6-1 12 15,-7-4 6-15,-5-1-21 16,-1-3 7-16,-5 0-4 15,-2-6-4-15,-1-3-10 16,-8-3-8-16,2-3-7 16,-2-3 0-16,-1-3-14 15,-1-2-6-15,0 4-8 16,-3 1-4-16,-1 2-1 16,2 2-5-16,-5 4 8 15,-3 1-3-15,0 3 0 16,0 0 3-16,0-1-2 15,0 1-7-15,0 0 0 0,-3-1 0 16,-5 3-1-16,-1 3 1 16,-5-1-1-16,1 0 0 15,-7 7-11-15,0-7 1 16,-3-1 4-16,-5 3 5 16,5-3 2-16,-1 0 0 15,1 0 0-15,3-3 0 16,4 3 0-16,-1-2 1 15,-3 1 0-15,0-1 1 16,-3 7-2-16,-1-2 0 16,-3 3 0-16,3 1-1 15,-2 6 0-15,3 2-1 0,-1-1 1 16,1 4 1 0,0-2-1-16,0-2 1 15,3 4 0-15,-4-6 0 0,1 4 1 16,-2-4 0-16,-1 2 0 15,3 2 0-15,-1-2 0 16,-2 2-1-16,3-2 0 16,-1-4 0-16,1 2 0 15,-2-4 1-15,5 4 1 16,2 1-1-16,1 0 1 16,0 5-1-16,3 3 0 15,1 3-1-15,-1 3 2 16,2 0-2-16,-5 3-1 0,3 3 1 15,-3 0-1 1,1 3 0-16,2-3 0 0,0 3-4 16,2-1 5-16,1-1 2 15,-1 5-2-15,1-3 2 16,-6 3-2-16,4 0 0 16,3-3 0-16,-3 3 0 15,2-3 1-15,5 3-1 16,0 0 1-16,1-3 1 15,5 3 4-15,-3 0-5 16,3 0 5-16,0 0-5 16,0 0 5-16,0 0-5 15,0-3 0-15,0 3 0 16,0 0 0-16,0-3 0 16,0 3-1-16,0-3 0 0,0 0-6 15,0-3 6-15,8 0 2 16,-2 0-1-16,0 0-1 15,-3 0 0-15,0 3-1 16,-3 0 1-16,0 3 0 16,0-3-1-16,0 3 0 15,0 0 0-15,0 0 1 16,0 0-1-16,0 0-6 16,0 0 6-16,-3 0-8 15,-20 0 3-15,-6 12 6 16,-2 9-1-16,1 0 1 15,1 0 0-15,6 0 0 16,-2-3 1-16,9-3 0 0,2-6 0 16,5 2 0-16,4-10-1 15,5-1-2-15,0 5 1 16,0-5 0-16,0 0 0 16,0 0 0-16,0 0-12 15,14 0 13-15,10-17 7 16,2 1-7-16,5-1 2 15,-5 2 5-15,-3 3-6 16,-5 3 0-16,-9 3 0 16,2 3-1-16,-2 3-1 15,5 0-6-15,6 8-2 16,10 19 8-16,7 7 0 16,6 13 1-16,4 1 0 0,-1-4 0 15,-2-6 0-15,-7-5 1 16,-8-8-1-16,-1-9 1 15,-11-5 5-15,-4-7-6 16,-7-2 6-16,2 2-6 16,-2-4 2-16,-6 0 5 15,3 0 2-15,-3 0-3 16,0 0-5-16,0 0-1 16,0 0-12-16,0 0 12 15,0 0 1-15,0 0-1 16,0 0 2-16,0 0 4 15,0 0-6-15,0 0 1 0,0 0 0 16,0 0 0 0,0 0 0-16,0 0 0 0,0 0 0 15,0 0-1 1,0 0 0-16,-3 0-2 0,-14 0-5 16,-3 0 7-16,-4-4-1 15,1-7 1-15,-6-5 0 16,-2 1-1-16,-5-6-9 15,-1-3-4-15,-4-1 7 16,9 4 1-16,4 2 5 16,8 4 1-16,7 3 0 15,10-3 0-15,-1 1-6 16,4-4-6-16,0 2-6 16,-3-1-1-16,3 2 13 15,0 3 0-15,-4 3-2 0,4 2 7 16,0-4-7-1,-3-1 2-15,3 0-1 0,0 0-1 16,0-3 7-16,0 0-5 16,0 0 5-16,0 0 1 15,0 3-1-15,0 0 0 16,0 6 1-16,0-3-2 16,0 3 1-16,0 0-7 15,0 0-3-15,0 3-1 16,0-3-18-16,3 6 12 15,21 0-5-15,7 0 15 16,7 9 6-16,11 18 1 0,-3 3 0 16,4 0 0-1,-4 0 0-15,-2-6 1 0,-7-6 1 16,-3-3 0-16,-5-9 11 16,-5-3-6-16,-4-3 6 15,-6 0 7-15,-5 0 10 16,-6 0 3-16,-3 0 4 15,0 0-4-15,0 0-7 16,0 0-9-16,0 0-2 16,0 0-4-16,0 0-10 15,0 0 0-15,0 0-1 16,0 0-8-16,0 0-28 16,0 0-46-16,-32 15-91 15,-6 0-465-15,-5 3-563 0</inkml:trace>
  <inkml:trace contextRef="#ctx0" brushRef="#br0" timeOffset="-141260.46">44489 11718 910 0,'0'0'323'0,"0"0"-229"16,0 0-1 0,0 0-16-16,0 0-37 0,0 0 10 15,0-3 24-15,0 3 25 16,0 0 11-16,0 0-12 15,0 0-1-15,0 0-16 16,0 0-19-16,0 0 3 16,0 0-5-16,0 0-14 15,0 0-13-15,-4 0-8 16,-19 3 0-16,-3 15 10 16,-4 14 0-16,-4 1-7 15,8 9 5-15,3-2-12 16,9 2-6-16,8-1-9 15,6-8-5-15,0-4 0 16,6-4 0-16,17-8-1 16,8-5 1-16,5-5 5 0,4-7 6 15,3 0 3-15,4 0-6 16,-4-21 1-16,-2-4 2 16,-7-2 7-16,-8-4 10 15,-9-3 8-15,-4 1-21 16,-9-2 7-16,-4 8-7 15,0 0-8-15,-4 3 1 16,-15 3-8-16,-9 5 1 16,2-1-2-16,-1 8-7 15,-4 8-17-15,2 1-46 16,-8 0-65-16,10 7-159 16,10 8-422-16</inkml:trace>
  <inkml:trace contextRef="#ctx0" brushRef="#br0" timeOffset="-141010.56">44878 12007 948 0,'0'0'1112'0,"0"0"-940"15,0 0 22-15,0 0-18 16,0 0-29-16,0 0-18 16,0 0-40-16,12 153-38 0,-12-116-33 15,-9 1-18-15,-8-1-27 16,-10 7-121-16,-1-7-223 16,5-10-874-16</inkml:trace>
  <inkml:trace contextRef="#ctx0" brushRef="#br0" timeOffset="-137293.68">39042 15376 778 0,'0'0'667'16,"0"0"-565"-16,0 0-8 16,0 0 54-16,0 0-20 15,0 0-18-15,0 0 21 16,90 0-13-16,-64 0-7 16,6 0-26-16,-3 0-17 0,0 0-22 15,6 0-7-15,-3 0-9 16,2 0-2-16,7 0-6 15,-1 0-13-15,3 0-8 16,4-6 13-16,2 0-5 16,6 1 6-16,-3-5-2 15,3 0-4-15,0 3 10 16,3-7-5-16,-1 2-8 16,-1 5-6-16,1-7 0 15,1 7 1-15,-9-4 6 16,4 2-6-16,-5 2-1 15,2-4 1-15,-4 2 0 16,4-3 0-16,4 0 1 0,-1 3-1 16,1-3 0-16,-1 2-1 15,4-1 0-15,4-1 1 16,-1 0-1-16,0 0 0 16,2 3 0-16,2 0 0 15,-7 3 1-15,-2 0-1 16,-9 0-1-16,-6 0 0 15,-4 0 1-15,-5-3 1 16,-1 3-1-16,-4-3 0 16,-3-3 6-16,5 0-6 15,-2-3 0-15,-2 0 1 16,-1 0-1-16,-3 0-2 16,0 0 2-16,-3 0 6 15,-4 0-6-15,4 0 0 0,-6 3 0 16,-2-3 1-16,2 3 4 15,-2-3-4-15,5 0-1 16,-2-5 0-16,2 4 0 16,3-2 1-16,-1-2 0 15,1 4-1-15,-3 0 1 16,3-1-1-16,-5 1 0 16,2 0 1-16,3-1-1 15,-7 2 1-15,4-2 0 16,-2-3 1-16,2-1 4 15,3-2-6-15,3 2-1 16,-3 0 1-16,-1 0-1 16,1 3 0-16,-3 3 1 0,-2 3 0 15,2 3 0-15,0-3 1 16,-5-1-1-16,5 1 0 16,-1-3 0-16,1 1-7 15,3 1 7-15,-8-1-1 16,5 1 1-16,-2 1 1 15,2 1-1-15,3-3-6 16,1 1 5-16,-3-1 1 16,2 3 1-16,0-1-1 15,-3 1 1-15,2-3-1 16,-6 2 1-16,3 5-1 16,-2-7 0-16,-2 3 0 0,5 0 1 15,0 0-1-15,-2 2 0 16,-1 2-1-16,2-4 0 15,1 0 1-15,-1 1 1 16,0-2-1-16,1 3 0 16,-8 2 0-16,5-1 1 15,-8-1-1-15,3 5 1 16,0-2 0-16,2-5-1 16,-2 5 1-16,4-3-1 15,0 0-2-15,4 0 2 16,2 0-1-16,1 0 1 15,0 0-1-15,0 0 1 16,-4 0 0-16,0 3-6 16,1 0 6-16,-1 0 0 15,-2 0 6-15,1 0-6 0,5 0 1 16,0 0-1-16,0 0 0 16,-1 0 0-16,4 0 0 15,-3 0 0-15,0 0-1 16,0 3 1-16,-5-3 0 15,6 3 0-15,-5 0 0 16,3-3 0-16,-2 3 1 16,3-3-1-16,-5 3 1 15,5 0-1-15,4 0-1 16,-4 0 1-16,3 0 0 16,0 3 0-16,-3-3-1 15,3 3 1-15,-1 0 0 16,1 0-1-16,3 0 1 0,2 0 0 15,-2 0 0-15,4 0 0 16,-1 0 0-16,-3 0 0 16,-3 0 0-16,4 0 0 15,-4 0 1-15,3 0-1 16,-3 0 0-16,0 0 1 16,0 0-1-16,-2 0 0 15,-1 0 0-15,-2 0 0 16,-1 0 0-16,3 0 0 15,0 6-1-15,3 0 1 16,-1 0 0-16,9 0 0 16,-5 0 1-16,-3 3 0 15,0-3 0-15,-4-3-1 0,-2 3 1 16,3 0 5 0,-5 0-4-16,5 0-1 0,0 0 5 15,0 0-5-15,1 3 0 16,2 3 10-16,3 0-5 15,0 0 2-15,-3 0-8 16,0 3 0-16,-1-6 0 16,-2 3 1-16,-3-1 1 15,0-7-2-15,-5 5 1 16,5-1-1-16,-1-1 15 16,4 5-14-16,3 2 11 15,3 1-6-15,0-2-6 16,1 2 11-16,-4 1-11 15,6-5 2-15,2 5 4 0,2 1 0 16,-1-1 0-16,5-1 0 16,-8 1 0-16,1-1-5 15,-2-3 11-15,-2-1-12 16,3 1 11-16,4 3-1 16,4 1-2-16,-5-1-8 15,-1-3 8-15,-5-1-7 16,1-1-1-16,-9-5 8 15,-1 5-8-15,-3-8 1 16,-5 4 0-16,0-2 5 16,2 1-5-16,-2-1 0 15,7 2 1-15,4 2 0 16,9 1-1-16,8 7 0 0,10-1 4 16,-4 2-5-16,3-1 0 15,-2 1 0-15,-4-5 6 16,-8 1-5-16,-5-5-1 15,-7 1 0-15,0-5 0 16,-8 2 0-16,-3-4 0 16,2-2-1-16,-2 4 1 15,-3-2 0-15,3 5 0 16,2-5-1-16,-2 4-11 16,1 0 12-16,0 3 0 15,6 1 0-15,1 0 0 16,3 1 2-16,3 1-1 15,0 3-1-15,3 1 6 0,1-4-6 16,-1 3 0 0,3-3 0-16,4-1 0 0,1 0 0 15,1 4 0-15,2 2 1 16,4-2 0-16,-3-3 0 16,2 3 0-16,4-3 5 15,-1 3-6-15,0 0 0 16,1-2 0-16,-3 4 0 15,3-5-1-15,-4 3 1 16,3 0 0-16,-3 0 1 16,-1-3-1-16,-2 0 0 15,-4 3 0-15,1-3-1 0,-2 3 1 16,-2-3 1-16,0 0-1 16,-6-3 1-16,-9-3-1 15,2-3 1-15,-8 0 0 16,5 0 0-16,-5 0-1 15,-3-3 1-15,3 3 0 16,5 0-1-16,2 0 1 16,7 6-1-16,11 0 0 15,12 6 0-15,13 6 1 16,5 0-1-16,2 3 0 16,4 2 0-16,-1 1 0 15,3-5 0-15,-3-1 0 16,-2 5 0-16,-1-9 0 0,-4 0 0 15,-4-3 1 1,-6-2-1-16,-2-5 0 0,-7 1 0 16,-3-2 2-16,-10-5-2 15,-7-1 1-15,-6 5-1 16,-5-5 1-16,2 0 1 16,-2 0-1-16,5 0 0 15,-1 0-1-15,4 0 0 16,0 0 0-16,0 0 0 15,3 0 1-15,0 0-1 16,0 0 1-16,0 0-1 16,-1 0 1-16,1 0 1 15,-6 0-1-15,0 0-1 16,-2 0 1-16,-1 0 0 16,-1 0 8-16,0 0-9 15,-3 0 1-15,-4 0-1 16,0 0 1-16,-3 0 0 0,0 0 1 15,0 0-2-15,0 0-12 16,0 0 5-16,-9 0-34 16,-61 0-80-16,2-5-171 15,-8-6-779-15</inkml:trace>
  <inkml:trace contextRef="#ctx0" brushRef="#br0" timeOffset="-136049.27">42969 13881 162 0,'0'0'838'0,"0"0"-717"16,0 0-28-16,0 0-19 15,0 0-29-15,0 0 17 16,0 0 76-16,0-54 27 16,0 48 23-16,0 3-2 15,0 0-16-15,0 0-33 16,0 0-34-16,0 3-19 15,0 0-18-15,0 0-26 16,0 0 6-16,0 0-19 16,0 9-4-16,0 27 6 15,0 15 43-15,6 15-24 0,4 15-14 16,7 9-8 0,3 3-4-16,3 8-4 0,0-5-1 15,-2 0 0-15,-1-4-8 16,-3 3-3-16,0-2 6 15,0-3 5-15,-5 0-4 16,-1 0 1-16,-5-6 5 16,1-3 2-16,-4-2-12 15,1-8 9-15,-4 2-9 16,3-3-1-16,-3-1-8 16,0-6 1-16,0-3 21 15,0-6-14-15,4-10 10 16,-1-2-8-16,3-4 8 0,5-5-16 15,-5 0 11-15,5-3-12 16,-5 0 10-16,0-3-6 16,0-6-4-16,2 0 16 15,-5-6-7-15,0-6 16 16,0 0-7-16,-3-6-7 16,0 0 8-16,4 0-8 15,-4-3 0-15,0 3-12 16,0-3 8-16,0 0-7 15,0 0-2-15,0 0 1 16,0 0-70-16,0 0-123 16,0 0-104-16,0 0-535 0</inkml:trace>
  <inkml:trace contextRef="#ctx0" brushRef="#br0" timeOffset="-135044.46">43386 16555 15 0,'0'0'1610'15,"0"0"-1300"-15,0 0-55 16,0 0-65-16,0 0-89 16,0 0-34-16,0 0 16 15,0-16-7-15,0 16-12 16,0-1-6-16,0 1-7 16,-3 0 0-16,-11 0-15 15,2 0-11-15,-5 0 2 16,0 0 0-16,0 0-11 15,1 0 2-15,2 0-9 0,0 0 0 16,5 1 2 0,-8 9-2-16,0 2-2 0,-3 1 8 15,-7 1 6 1,1 7-4-16,0 4-4 0,-2 2 4 16,4 2 1-16,1 1-17 15,11-3 5-15,1 4 3 16,11-4-8-16,0 2-1 15,0-2 0-15,3 2 0 16,17-10 1-16,0 0 0 16,7-3-1-16,4-9 8 15,1-1-8-15,5-6 0 16,4 0 13-16,2 0-2 0,4 0-10 16,2-12 5-16,9-9-4 15,-4-6 11-15,2 0 1 16,-10-3 1-16,-5-3 1 15,-7 0-16-15,-14 1 0 16,-11-1 0-16,-6 0 1 16,-3 6-2-16,0 0 1 15,-3 2 0-15,-20 4 1 16,-3 4-1-16,-12-3-1 16,3 7 0-16,-10 3 1 15,-2 5-10-15,-9 0 3 16,-1 5 5-16,-7 0-4 15,-2 5-3-15,-1 10-27 16,7 4-40-16,7 2-38 0,-1 8-51 16,16-6-88-16,15-7-487 15</inkml:trace>
  <inkml:trace contextRef="#ctx0" brushRef="#br0" timeOffset="-130375.59">41183 15670 933 0,'0'0'358'16,"0"0"-190"-16,0 0 28 0,0 0-28 15,0 0-49-15,0 0-5 16,0 0 5-16,5 0 7 15,-5 0 3-15,0 0-2 16,0 0-33-16,0 0-7 16,0 0-14-16,0 0-1 15,0 0-14-15,0 0-16 16,0 0 10-16,0 0-10 16,3 0-9-16,0 4 9 15,0 23-6-15,-3 8-6 16,3 7-17-16,5 10 10 0,-2-2-16 15,4 3 4-15,0-4-11 16,-3 1 1-16,3-11 11 16,-3-6-12-16,-1-9 0 15,-3-6 4-15,-3-6-4 16,5-9 0-16,-5 0 0 16,0-3 0-16,0 0 1 15,0 0-1-15,0 0-17 16,0-12-11-16,0-18 1 15,0-9-8-15,0-6 2 16,-5-6 3-16,-1 0 3 16,3 3 8-16,0 1 7 15,-1 11 3-15,4 9-4 16,0 4 11-16,-4 8-3 16,4 3 5-16,-3 6 0 0,3 0 0 15,0 6 8-15,0 0-7 16,0 0-1-16,0 0 0 15,0 0 0-15,0 0 0 16,0 0 0-16,0 18 0 16,0 18 2-16,0 7 5 15,0 1-7-15,0 5 1 16,0-12 8-16,0-4-9 16,3-10 0-16,5-8 1 15,-5-6 11-15,-3-6-5 16,0-3 1-16,0 0-2 15,0 0 6-15,0 0-11 16,0 0 10-16,0-18-10 16,0-9-1-16,0-6 0 0,-3 0-21 15,-5 3-19-15,2 6-35 16,-1 9-26-16,-10 10-73 16,3 5-358-16,-1 0-491 0</inkml:trace>
  <inkml:trace contextRef="#ctx0" brushRef="#br0" timeOffset="-128490.4">41405 16697 1560 0,'0'0'389'0,"0"0"-107"15,0 0-20-15,0 0-122 0,0 0-54 16,0 0-16 0,0 0-11-16,3-7-10 0,-3 7-15 15,0 0-7-15,0 7-3 16,-20 14-4-16,-3 6-8 16,-4 0-11-16,-1-4 6 15,5-1 4-15,3-5-11 16,4-4-6-16,3-7-2 15,3 0-4-15,6-6 2 16,4 0-7-16,0 0 4 16,0 0-1-16,0-4-14 15,14-19 7-15,12-8 15 16,5 2 6-16,5-1 6 16,-2-1-5-16,-5 8 0 15,2-2 5-15,-5 5 6 0,-2 5 7 16,-7 0-2-16,-5 5-1 15,-1 4 1-15,-5 1-5 16,-3 5-2-16,2 0-1 16,1 0-1-16,0 5-1 15,5 22 5-15,-5 12 7 16,1 9 4-16,0 6-4 16,-4 3-2-16,4 1-17 15,-1-4 0-15,2-4 0 16,1-3 0-16,-3-10-1 15,-1-4-1-15,-2-10-5 16,-3-5-5-16,0-9-6 16,0-5-8-16,0 1-14 15,0-2-18-15,0 0-13 16,-11 0-5-16,-9 3 18 0,-3-3 18 16,-4 3 26-16,4 0 13 15,-8 0-6-15,5 0 7 16,-4 0 1-16,4 0 23 15,-2 0-9-15,5-3 8 16,6 3 12-16,4-3-5 16,7 0-10-16,6 0 2 15,0-3-10-15,0 0 9 16,6 0-3-16,21 0 19 16,10 0-2-16,6 0-14 15,7-6 4-15,1 0-10 16,-1-3 6-16,-1 3 1 0,2-3 1 15,-4 3-4-15,-7 0 4 16,-7 3-14-16,-2 0 7 16,-13 0-15-16,-1 3 0 15,-9 0 0-15,-8 0 10 16,0 0-6-16,0 0-4 16,0 0 6-16,0 0-6 15,0 0 8-15,0 0-8 16,0 0 0-16,0 0 6 15,0 0-5-15,0 0-1 16,0 0-1-16,0 0 0 16,0 0 6-16,0 0-12 15,0 0 5-15,0 0 0 16,0 0-9-16,0 0-16 0,0 0-32 16,0 0-35-16,0-3-58 15,0 0-122-15,-8-3-726 0</inkml:trace>
  <inkml:trace contextRef="#ctx0" brushRef="#br0" timeOffset="-120088.61">39968 7262 646 0,'0'0'241'16,"0"0"-93"-16,0 0 22 15,0 0-31-15,0 0-4 16,0 0 1-16,0-8 8 15,0 8 5-15,0 0-25 0,0 0-4 16,0 0-29 0,0 0-1-16,0 0-26 15,0 0-2-15,0 0-7 16,0 0 2-16,0 0-5 0,0 0-15 16,-8 0-11-16,-15 0-6 15,-7 15-5-15,-4 11 9 16,2 1-7-16,1 1-16 15,7 9-1-15,9-4 0 16,1 1 0-16,11-5 0 16,3 4 5-16,0-6-5 15,12-2-9-15,19-4 9 16,2-6 9-16,7-7-9 0,4-4 8 16,-1-4-8-1,0 0 11-15,-2 0-3 0,-7-12-8 16,-8-9 12-16,-3-4-5 15,-12-2-1-15,-5-5-6 16,-6 1-3-16,0-2 3 16,-14 0 0-16,-12 6 1 15,-8 2-2-15,-2 8-4 16,-1 6 4-16,-3 0 1 16,7 10-1-16,2 1 0 15,8 0-7-15,6 0-37 16,11 6-73-16,6 21-121 15,29 0-264-15,8-6-80 0</inkml:trace>
  <inkml:trace contextRef="#ctx0" brushRef="#br0" timeOffset="-118458.75">44332 7508 1349 0,'0'0'248'15,"0"0"29"-15,0 0 4 16,0 0-66-16,0 0-35 15,0 0-31-15,0 0-42 0,14 0-29 16,-14 0 0-16,3 0-20 16,-3 0-4-16,3 0-21 15,-3 0 3-15,0 0 3 16,3 0-14-16,-3 0-5 16,0 0-7-16,0 0-5 15,0 0-8-15,0 0-1 16,0 6-11-16,0 15-2 15,0 8 14-15,0 8 2 16,0 5-2-16,-3-4 8 16,3 1-7-16,0-8 0 15,0-10 0-15,0-6 5 16,0-5-7-16,0-4 2 0,0-5-2 16,0 4-27-1,0-4-18-15,0 3-16 0,0-2-9 16,0-2-25-16,-17 0-65 15,-3 0-188-15,-3 0-627 16</inkml:trace>
  <inkml:trace contextRef="#ctx0" brushRef="#br0" timeOffset="-113824.9">39893 7514 1778 0,'0'0'483'0,"0"0"-362"0,0 0-9 16,0 0-59-16,0 0-44 15,0 0-9-15,0 0 0 16,0-15-13-16,0 11-42 15,14 2-68-15,3-2-187 16,4 2-410-16</inkml:trace>
  <inkml:trace contextRef="#ctx0" brushRef="#br0" timeOffset="-112879.32">44248 7739 1413 0,'0'0'512'0,"0"0"-421"16,0 0 129-16,0 0-35 15,0 0-66-15,0 0-39 16,0 0-15-16,17-4-12 16,-17 4-8-16,3 0-21 15,-3 0-7-15,0 0-17 0,0 0-9 16,0 0-85-16,0 0-107 16,0 0-302-16,0 0-172 0</inkml:trace>
  <inkml:trace contextRef="#ctx0" brushRef="#br0" timeOffset="-110643.82">39650 9009 823 0,'0'0'410'0,"0"0"-269"16,0 0 0-16,0 0 36 15,0 0-28-15,0 0-4 16,0 0 8-16,-9-14-4 15,9 14-29-15,0-2-19 16,0 2-27-16,0 0-14 16,15 0-14-16,16 0-4 0,9 0 13 15,13 0 6-15,17 0-15 16,7 0-4-16,10-4-19 16,6 3 1-16,8-5 1 15,0 0-5-15,-2-4-1 16,-1 0-16-16,-5 5-2 15,-3-5 10-15,-13 4-10 16,-7 0-2-16,-10 5 2 16,-16-3-2-16,-13 4-23 15,-16 0-45-15,-12 0-64 16,-6 0-100-16,-29 0-333 16,-12 9-97-16</inkml:trace>
  <inkml:trace contextRef="#ctx0" brushRef="#br0" timeOffset="-110264.99">39841 9123 1204 0,'0'0'259'15,"0"0"-185"-15,0 0 85 16,0 0 65-16,0 0-19 15,0 0-34-15,226 21-17 16,-148-21-39-16,2 0-14 16,7 0-25-16,0 0 0 15,-4-5-17-15,-2 1-13 0,-8-5-21 16,-6 0 7-16,-7 3-1 16,-13 0-11-16,-10 0 3 15,-11 3-5-15,-12 3-3 16,-8-5 0-16,-6 5-3 15,0 0 6-15,0 0-6 16,0 0-4-16,0 0-8 16,0 0-8-16,0 0 2 15,0 0-12-15,0 0-46 16,0 0-57-16,0 11-130 16,-11 4-465-16</inkml:trace>
  <inkml:trace contextRef="#ctx0" brushRef="#br0" timeOffset="-108509.5">44771 10870 1363 0,'0'0'263'16,"0"0"-127"-16,0 0 54 16,0 0-79-16,0 0-53 15,0 0-1-15,0 0 24 0,0 0-2 16,0 0-13-16,0 0-6 16,0 0-11-16,0 0-12 15,0 0 12-15,0 0-4 16,0 0-9-16,0 0-13 15,0 0 6-15,6 0-4 16,11 0 2-16,3 0 0 16,6 0-3-16,7 0 1 15,7 0-1-15,4 0 1 16,2 0 2-16,9 0-9 16,-3-2-3-16,-1-2-1 15,2-2-4-15,-6 3-1 16,-4-3-1-16,-9 4-7 0,-7-2 1 15,-7 2 4 1,-9 2-6-16,-8-4 0 0,-3 4 1 16,0 0-1-16,0 0-15 15,0 0 3-15,-3 0 2 16,-28 0-4-16,-10 4-10 16,-12 8 2-16,-10 3 2 15,-10-3 10-15,-1-1 8 16,-2 1-5-16,1-3 7 15,2 3 0-15,10 1 0 16,9-5 0-16,13 2 0 16,18-5 0-16,14-1-7 15,9-4 7-15,0 0 0 0,0 0-17 16,26 0 17 0,17 0 12-16,12 0-3 0,8-6 1 15,4-7-3-15,-3 5 4 16,2-1 4-16,-5-1-2 15,-6 4 4-15,-3 1-7 16,-14-1-5-16,-7 2-5 16,-14 4 0-16,-7 0 0 15,-7 0 0-15,-3 0 0 16,0 0-24-16,-3 0 15 16,-31 0-3-16,-10 6-14 15,-12 7-12-15,-1-1 8 16,-3-1 15-16,10-5 13 15,13 0 1-15,10 1 0 16,10-7 1-16,17 2 0 0,0-2-1 16,17 0-16-16,30 0 17 15,13 0 14-15,13 0-7 16,2-9 4-16,-2 1 1 16,-7-2 6-16,-12 1 7 15,-7 1-1-15,-13 2-5 16,-14-1-5-16,-10 5-13 15,-10-2-1-15,0 4-4 16,0 0 4-16,0 0 1 16,-18 0 0-16,-11 0 1 15,-5 0-2-15,-6 0 0 16,-7 0-34-16,-20 0-80 16,12 4-169-16,0 2-607 0</inkml:trace>
  <inkml:trace contextRef="#ctx0" brushRef="#br0" timeOffset="-63492.31">35897 18564 622 0,'0'0'836'15,"0"0"-651"-15,0 0-41 16,0 0-5-16,0 0-7 0,0 0-13 16,0 0 38-16,26 24-21 15,-6-21-20-15,3-3-19 16,5 0-15-16,2 0-15 16,7 0-16-16,3 0-11 15,7 0-10-15,5 0-4 16,15-6-13-16,14-6-2 15,6 3-1-15,13 3 23 16,1-3-9-16,-2 0-9 16,2 0-9-16,0-6 6 15,-2 3-3-15,5 0-3 16,-3 0 6-16,3 0-5 16,-8 0 1-16,1-3-8 15,0 3 1-15,-4-3 1 16,1 0 5-16,-1 0 1 0,5 0-7 15,-2 0-1-15,5 0 0 16,-5 3 1-16,-2 3 0 16,-7 0 6-16,-6 3-7 15,-5 0 0-15,1 0 0 16,-4 0 1-16,2 0-1 16,1 0 2-16,1 0-1 15,-7-2 0-15,0 2 0 16,-4 2 0-16,-5-2 0 15,-4 0 0-15,-7 0 1 16,-4 0-1-16,-9 0 0 16,1-2 1-16,-6 2-1 15,-1 0 7-15,2 5-2 0,-2-5-6 16,-5 3 0 0,0-2 0-16,1 4 11 0,1 1-1 15,-8-5-1-15,0 5 5 16,-1 0 4-16,1 0 0 15,0 0-5-15,0 0 1 16,0 0-5-16,4 0-2 16,3 0 9-16,0 0-2 15,-1 0-2-15,4 0 0 16,1 0 12-16,-5 0-14 16,0 0-4-16,2 0 9 15,-5 0 0-15,-2 0 3 16,-6 0 9-16,-1 0-9 15,0 0 2-15,-2 0-11 0,-4 0 3 16,-2 0-6-16,-3 0 0 16,-3 0 2-16,4 0-7 15,-4 0-2-15,0 0 1 16,0 0-6-16,0 0-24 16,-4 0-106-16,-45 0-80 15,2 0-120-15,-10 6-765 0</inkml:trace>
  <inkml:trace contextRef="#ctx0" brushRef="#br0" timeOffset="-61802.56">37210 19292 1277 0,'0'0'661'0,"0"0"-473"16,0 0 31-16,0 0-29 15,0 0-83-15,0 0-48 16,3-5-27-16,1 26-8 0,3 17 32 16,2 20-3-1,2 8-21-15,-2 12-9 0,5 3-11 16,0 0-5-1,2-1-1-15,1-10-6 0,-3-10 0 16,-5-12 1-16,2-15-2 16,-8-10-14-16,-3-11-5 15,3-6 5-15,-3-6-11 16,0 0 3-16,0-4 4 16,-6-25-13-16,-14-13 12 15,-1-17 15-15,-5-10 5 16,3-9 1-16,3 0-1 15,-1-3 0-15,11 6-15 16,3 3-15-16,1 6 9 16,6 6 3-16,0 2 17 15,0 8 1-15,0 3 0 0,0 9-1 16,6 7 1-16,7 4 0 16,1 10 0-16,3 5 0 15,0 5 10-15,3 5 5 16,3 2-14-16,1 0 5 15,-1 2 0-15,3 23 12 16,-3 7 6-16,1 5-2 16,-4 5 5-16,-3 2-2 15,-3 3 5-15,-8-7-8 16,-6 2-8-16,0 2-4 16,0-5-4-16,0-3-5 15,-17-3-1-15,-6-3 0 0,-7-3 1 16,-1-6-1-1,-1-3 0-15,-2-9-29 0,4-6-45 16,4-3-26-16,12-12-88 16,3-18-309-16,11-3-415 15</inkml:trace>
  <inkml:trace contextRef="#ctx0" brushRef="#br0" timeOffset="-60991.55">37952 19217 1587 0,'0'0'290'0,"0"0"-108"0,0 0 9 16,0 0-60-16,0 0-30 15,0 0-8-15,0 0-3 16,0-10-17-16,0 8-15 16,0 2-6-16,-3 0-14 15,-14 0-19-15,-12 0-12 16,-12 16 2-16,-5 7-9 16,-8 8 0-16,1 3 0 15,5 7 0-15,8-2-6 16,13-3 5-16,7-3 0 0,14-6-11 15,6-6-3 1,0-3 3-16,14-6 6 0,18-9 5 16,9-3 1-16,5 0 0 15,5-12-6-15,2-15 5 16,-6-6-1-16,-4-6 1 16,-6 0 1-16,-14-4 1 15,-6 6 1-15,-7 4 4 16,-7 6-6-16,-3 6 1 15,0 6 5-15,0 3-4 16,0 7 3-16,0 3-4 16,0 2-2-16,0 0-5 15,-6 0 0-15,-1 11-1 0,4 12 6 16,3 10 0-16,0 3 0 16,0-3 1-16,13 0 0 15,15-1 2-15,-2-5-1 16,4-11 0-16,4 1 5 15,-2-11-6-15,5-6 9 16,7 0-3-16,2 0 1 16,1-23-6-16,-4-5 5 15,-2-5 2-15,-7-3-7 16,-11-2 0-16,-9 10 1 16,-8 1-1-16,-6 7 6 15,0 9-5-15,0 5-1 0,-11 6 11 16,-4 0-4-1,-2 6-8-15,3 21 1 0,7 4 0 16,7 3-1-16,0 1 1 16,0-1-1-16,14-2 0 15,2-8 0-15,4-6 1 16,-3-6-1-16,-3-6-29 16,-1-6-89-16,-3-18-159 15,-3-9-633-15</inkml:trace>
  <inkml:trace contextRef="#ctx0" brushRef="#br0" timeOffset="-60797.58">38323 18836 2051 0,'0'0'384'16,"0"0"-222"-16,0 0-2 15,0 0-84-15,0 0-57 16,0 0-19-16,0 0-28 16,17 13-129-16,-8 1-412 0</inkml:trace>
  <inkml:trace contextRef="#ctx0" brushRef="#br0" timeOffset="-60388.49">38907 19078 1984 0,'0'0'389'0,"0"0"-218"0,0 0-2 16,0 0-61-16,0 0-47 15,0 0-19-15,0 0-8 16,171 39 1-16,-148-3-14 0,-6 10-8 16,-6 3-5-1,-11 5-8-15,0-5 0 16,0-2 0-16,-14-8-6 0,-12-9-21 16,-1-9 1-1,4-12 25-15,-2-9 1 0,13 0 6 16,1-24 9-16,8-15-2 15,3-17 7-15,3-3 11 16,28-1-4-16,5 0-3 16,4 5-17-16,3 14-7 15,1 5 0-15,-1 9-20 16,18 9-69-16,-15 5-130 16,-2 5-503-16</inkml:trace>
  <inkml:trace contextRef="#ctx0" brushRef="#br0" timeOffset="-59525.31">40399 19254 1482 0,'0'0'482'15,"0"0"-286"-15,0 0 3 16,0 0-106-16,0 0-26 0,0 0 10 16,0 0-2-1,70 204-13-15,-50-135-14 0,6 3-23 16,-3-6-2-16,2-1-11 16,-9-11-2-16,1-11-2 15,-6-10-8-15,-5-7 0 16,-6-9 1-16,3-7 0 15,-3-4-1-15,0-6-6 16,0 0-8-16,0 0-4 16,-20-20 11-16,-7-14-5 15,-7-20 11-15,2-11 1 16,-2-7-1-16,7-3-13 0,10-3 14 16,11 6-10-1,6 0 8-15,0 9-10 0,6 3 7 16,20 7 5-16,9 5 0 15,2 10-1-15,3 5-1 16,-1 8 1-16,1 8 1 16,0 11-8-16,-2 6 7 15,-1 0 0-15,-8 17-9 16,1 20 10-16,-10 5 1 16,-3 6 9-16,-14 1-9 15,-3-5 25-15,0-1 3 16,0-7-3-16,-23-3 1 15,-3-6 1-15,-9-6-4 16,0-6-12-16,-2-6-12 16,2-9-6-16,3 0-38 0,1-30-68 15,11-17-156 1,10-1-610-16</inkml:trace>
  <inkml:trace contextRef="#ctx0" brushRef="#br0" timeOffset="-59205.46">40954 18751 1365 0,'0'0'606'0,"0"0"-439"15,0 0 86-15,0 0-66 0,0 0-65 16,0 0-49-16,0 0-4 16,0 85 10-16,0-22-10 15,3 9-18-15,0 8-19 16,-3-1 4-16,0-2-24 16,3-8-10-16,5-9-1 15,-5-12-1-15,0-10-37 16,0-14-63-16,11-18-91 15,-1-6-298-15,4 0-490 0</inkml:trace>
  <inkml:trace contextRef="#ctx0" brushRef="#br0" timeOffset="-58440.47">41541 19003 1490 0,'0'0'363'16,"0"0"-182"-16,0 0 57 15,0 0-75-15,0 0-55 16,0 0-28-16,0 0-24 16,-17 27-21-16,8-8-12 15,3 4-1-15,-2 4-5 16,-1 4-1-16,-2 2-3 0,5 3-2 15,3-1-2-15,3 2-3 16,0-5-6-16,0 0 0 16,17-5 0-16,12-6 0 15,5-6 12-15,2-8-6 16,12-7 6-16,-2 0-10 16,4-4 4-16,-3-26 1 15,-7-11-1-15,-11-7-6 16,-15-7-5-16,-14-5-12 15,-3-2 4-15,-37 8-10 16,-13 12-7-16,-4 9-13 16,3 12 18-16,7 6 5 15,18 3 19-15,15 6-1 0,14 3-8 16,0 1-17 0,34 2 11-16,12-4 14 0,12-2 1 15,5-2 1-15,4-5 0 16,-4-4 2-16,1-9-2 15,-5-2 0-15,-2-9 15 16,-10-6-9-16,-7 0 7 16,-6-7 2-16,-14 2-9 15,-4 0 10-15,-8 6 2 16,-8 3 2-16,0 6 9 16,0 6 3-16,0 6-7 15,-8 6 10-15,2 3-6 16,-1 6 15-16,4 3-20 15,-1 3-8-15,-3 6-15 16,1 33 0-16,0 18 14 0,1 15-15 16,5 15 12-1,0 6-12-15,0 4 2 0,21-4 7 16,-1-9-3-16,6-11-6 16,2-17 0-16,1-14-1 15,2-11-4-15,5-13 4 16,1-13 1-16,4-5-27 15,-4 0-87-15,-11-38-86 16,-9-4-427-16,-17-1-591 0</inkml:trace>
  <inkml:trace contextRef="#ctx0" brushRef="#br0" timeOffset="-58277.46">42197 18720 1817 0,'0'0'496'0,"0"0"-289"16,209-39 20-16,-94 23-103 16,5-10-98-16,41-7-26 15,-31 3-119-15,-29 3-387 0</inkml:trace>
  <inkml:trace contextRef="#ctx0" brushRef="#br0" timeOffset="-56608.5">37577 21188 1333 0,'0'0'343'0,"0"0"-135"16,0 0-31-16,0 0-55 16,0 0-14-16,0 0-6 15,0 0-7-15,5-6 5 16,-5 6-20-16,0 0-16 16,3 8-9-16,0 28 22 15,3 13-4-15,2 10-6 0,1 14-3 16,1 2-17-1,0 8-19-15,4 6 7 0,2-2-23 16,4 3-2-16,0 3-1 16,3-3-8-16,5-6-1 15,-4-6 1-15,2-9 1 16,-6-11 8-16,-3-13-8 16,-1-9 4-16,-5-9-6 15,-5-8 0-15,-3-5 0 16,0-8 0-16,2 1 1 15,-5-1 0-15,0-4 0 16,0 2 0-16,0-2 0 16,0-2 1-16,0 7 4 15,0-7-5-15,0 0 0 0,0 0 0 16,0 0 7-16,0 0-8 16,0 0-37-16,-5-69-86 15,-14 2-159-15,-5-10-771 0</inkml:trace>
  <inkml:trace contextRef="#ctx0" brushRef="#br0" timeOffset="-54792.76">37684 21109 1060 0,'0'0'328'0,"0"0"-175"0,0 0-13 16,0 0-35-16,0 0-23 16,0 0 32-16,0 0 24 15,0 0 14-15,0 0-10 16,0 0-28-16,14 0-14 15,20 0-3-15,13 0-27 16,9 0-16-16,12 0-13 16,11 0-9-16,12 0-11 0,12-2-5 15,7-13-2 1,14-1-7-16,3-1 1 0,6-3-8 16,2 5 6-16,-2 3-6 15,-6 3-1-15,-7 2 0 16,-5-4 1-16,-13 2 0 15,-8 2 6-15,-4-4-6 16,-6-1 9-16,-3 3-2 16,-8 0-1-16,-7 3 0 15,1 3-5-15,-10 0 0 16,-4 3 0-16,-10 0-1 16,-8 0 1-16,-12 0-3 15,-9 0 2-15,-8 0 0 16,0 0 10-16,-1 0 3 15,-2 0-4-15,0 0 11 0,-3 0-5 16,0 0 4 0,3 0 2-16,-3 0 6 0,0 0 0 15,0 0-3-15,0 0-7 16,0 0-4-16,3 0 4 16,-3 0-5-16,0 0-5 15,0 0 4-15,3 0-4 16,0 0-6-16,8 9 5 15,3 18 3-15,-1 17-1 16,4 11-8-16,-3 20 15 16,-2 16-5-16,-1 11 0 15,-2 9-9-15,-3-3 8 16,5-1-9-16,-1-11-1 16,0-15 1-16,3-9-1 15,-2-12 1-15,-2-6 0 0,2-18 1 16,-5-3 4-16,2-9-5 15,-5-3 0-15,0-7 0 16,0-7 0-16,0 5 1 16,-3-9 1-16,3 3-1 15,0 0-1-15,-3-1 1 16,5 4-1-16,-5-8 1 16,0 4 1-16,3-4-1 15,-3 4-1-15,0-5 7 16,0 1-7-16,0-1 1 15,0 0-1-15,0 0 1 16,0 0 0-16,0 0-1 0,0 0 2 16,0 0-1-16,0 0 6 15,0 0-1 1,0 0-4-16,0 0-1 0,0 0 5 16,0 0-6-16,-11 0-9 15,-12 0 0-15,-17 0-52 16,-10 0-24-16,-14 0-1 15,-13 0 17-15,-16 0 20 16,-17 4 15-16,-17 13 13 16,-41 10 15-16,-43 14 6 15,-32 7 0-15,-3 8 1 16,44-10-1-16,49-11-17 16,52-10-7-16,5 2-6 0,-14 0-5 15,-11 5 6-15,-13 5 14 16,13-4 10-16,14-7 5 15,14-6 2-15,10-1 16 16,13-9 6-16,13 1-7 16,16-5-6-16,15-6-10 15,12 0 13-15,8 4-13 16,6-4 11-16,0 0-3 16,0 0-2-16,0 0-5 15,0 0 5-15,0 0-6 16,0 0 8-16,0 0 0 15,0 0-3-15,0 0 0 16,0 0-4-16,0 0 4 0,0 4 0 16,0-4 1-1,0 0 5-15,0 0 2 0,0 0 5 16,0 0-3-16,0 0 5 16,0 0-3-16,0 0-3 15,0 0-3-15,0 0-1 16,0 0-5-16,0 0-6 15,0 0 0-15,0 0 0 16,0 0-8-16,0 0-46 16,17 0-68-16,20 0-110 15,6 0-516-15</inkml:trace>
  <inkml:trace contextRef="#ctx0" brushRef="#br0" timeOffset="-53125.26">42194 20943 980 0,'0'0'505'0,"0"0"-311"0,0 0 66 16,0 0-36-16,0 0-40 15,0 0-33-15,0 0-19 16,0-27-24-16,0 24-14 15,0 3-14-15,0 0-11 16,0 0-22-16,0 6-13 16,9 32 5-16,1 16 15 15,4 11-18-15,0 12-9 16,-2 8-9-16,5-6-6 16,3-2-2-16,0 2-9 0,4-14-1 15,-1 3 0 1,0-8 1-16,-6-6-2 15,0-6 1-15,-7-9 0 0,-3-6 0 16,-4-9 0-16,-3-6 1 16,3-6-1-1,-3-6 1-15,0-3 0 0,0-3 5 16,0 3 2-16,0-3-7 16,0 0 0-16,0 0 1 15,0 0-1-15,0 0 0 16,0 0 0-16,0 0 0 15,0 0-1-15,0 0 0 16,0 0 0-16,0 0 0 16,0 0 1-16,0 0 8 15,0 0-7-15,0 0 10 0,0 0-3 16,10 0-3 0,10 0 5-16,11 0 3 0,1 0-7 15,6 0 1-15,-4-3-7 16,-2-3 5-16,-8 0-5 15,-7 3 0-15,-11 3 0 16,-3 0-1-16,-3 0 0 16,0 0-1-16,0 0 1 15,0 0-1-15,0 0 1 16,5 0 0-16,-2 0-1 16,9 0-3-16,5-6 4 15,10 0 6-15,7 0-5 16,6-3 0-16,6-3 0 15,4 3-1-15,7-3 1 16,4 3 0-16,2 0 0 0,4 3 0 16,3-3 0-16,4 3 0 15,2 0 5-15,-6 0-4 16,1 3-1-16,-7 3 8 16,-8 0-7-16,-2 0-2 15,-4-6 1-15,-4 6-1 16,1 0 1-16,-10-6-1 15,-3 3 0-15,-5 3 1 16,-8 0 0-16,-1 0 0 16,0 0 8-16,3 0 1 0,7-3-1 15,7 3 3 1,3 0-11-16,7-3 9 16,-1 3-2-16,5 0-8 0,-4-3 2 15,-1 3-2 1,-2-3 1-16,-4-2 1 0,-7 5-1 15,4 0 1-15,0 0-1 16,3-1 5-16,4 1-5 16,8 0 0-16,6 0 7 15,-1 0-2-15,-4-6 0 16,-10 6-5-16,-6-3 5 16,-7 3 2-16,-7 0-7 15,-6-3 8-15,0 3-3 16,0-3 0-16,7 3-5 15,-1-3 1-15,3 3-1 0,1 0-1 16,0 0 0-16,-6 0 0 16,-6 0-1-16,-7 0 1 15,-5-3-12-15,-3-2-57 16,0 4-79-16,-40-20-82 16,-7 0-118-16,-4 3-653 0</inkml:trace>
  <inkml:trace contextRef="#ctx0" brushRef="#br0" timeOffset="-51874.54">42357 20817 436 0,'0'0'143'0,"0"0"4"15,0 0 9-15,0 0 65 16,0 0-20-16,0 0-22 0,0 0-11 16,-30-18-16-16,30 18-24 15,0-3-20-15,0 3 4 16,0 0-9-16,0 0-2 15,0 0-5-15,0 0-8 16,13 0 5-16,10 0-5 16,11 0-12-16,13 0 2 15,19 0-11-15,21 3-7 16,14 6-8-16,12-6-22 16,11 0-3-16,9-3-15 15,5 0-4-15,2 0 1 16,4 0-3-16,-7 0-6 15,-7 0 0-15,-3 0 0 16,-9-3-1-16,-8-3 1 16,-9 0-1-16,-8 3 1 0,-10-3 1 15,-13 0 0-15,-9 3-1 16,-15 0 6-16,-3-3 0 16,-5 3 4-16,-1-3-4 15,-1 3-5-15,-5 0 5 16,-5 0-4-16,-9 3 8 15,-5 0-2-15,-1 0 1 16,-8 0 0-16,0 0-3 16,-3 0 7-16,0 0-2 15,0 0 4-15,0-3 0 16,0 3-2-16,0 0-2 16,0 0-2-16,4 0-3 0,-4 0-5 15,0 0 10 1,0 0-9-16,0 0 16 0,0 0-9 15,0 0-1-15,3 21-1 16,1 9 1-16,-4 12 1 16,3 6-8-16,0 9 5 15,4 5-4-15,-1-1 5 16,5 3-1-16,3 0-6 16,-2 1 0-16,2-4 1 15,-5-1-1-15,2-10 1 16,-5-4 1-16,1-7-2 15,-3-8 0-15,-4-10 1 16,3-2-1-16,-3-5 1 16,3-7 0-16,1 1-1 15,-1-2 1-15,-3-5 0 0,0-1 1 16,0 0 4-16,0 0-5 16,0 0 5-16,0 0-6 15,0 0 9-15,0 0-8 16,0 0 7-16,0 0-2 15,0 0-5-15,0 5-1 16,0-5 6-16,0 0-4 16,0 0 8-16,0 0-4 15,0 0-4-15,0 0-2 16,0 0 0-16,0 0-11 16,6 0-114-16,5-10-126 15,3-12-264-15</inkml:trace>
  <inkml:trace contextRef="#ctx0" brushRef="#br0" timeOffset="-50824.65">46137 20748 1164 0,'0'0'364'16,"0"0"-140"-16,0 0 63 16,0 0-65-16,0 0-71 15,0 0-35-15,0 0-15 16,-17-9-11-16,17 9-25 15,0 3-15-15,0 24 1 0,0 18 7 16,0 15-15-16,13 9-2 16,-2 6-1-16,2 6-7 15,4 2-5-15,-3-6-1 16,1 2-10-16,-1-4-11 16,-5 2-6-16,2 8 1 15,-4 1 7-15,-4 6 20 16,1-14 4-16,-1-15-11 15,1-18-20-15,-1-18 5 16,-3-12-5-16,3-6-1 16,-3-6 1-16,3 0 1 15,5 3 5-15,-2-6-1 0,3 0 2 16,2 0 13 0,6 0 5-16,-2 0 0 0,6 0-7 15,7 0 1-15,4 0-2 16,8-12-6-16,7 0-5 15,7 0-6-15,2 0-1 16,8 6 0-16,2-6 0 16,9 6 0-16,5 3-1 15,7 3 0-15,6 0 0 16,5-3 1-16,4 0 0 16,-1-3 0-16,0-3 1 15,-2 0 0-15,-5 0 1 16,-7-6-2-16,-3 6 1 15,-11 6 0-15,-7-3 5 16,-5-3-5-16,-4 3 0 0,-4 0 0 16,4 0 0-16,7 6 1 15,0-9-1-15,2 6 0 16,-2 0 0-16,-8 3 1 16,-5-3-2-16,-5 3 1 15,-5-3-1-15,-4 3 9 16,-5 0-9-16,2-3 1 15,2 3 6-15,1 0 8 16,-3-3-9-16,-7 3-4 16,-4 0-1-16,-9 0 0 15,-2 0-1-15,-4 0-1 0,-5 0 0 16,0 0 0 0,0 0-1-16,-3 0 2 0,0 0-1 15,0 0 1-15,0-9-56 16,0-3-111-16,-40-27-103 15,-6-9-277-15,-15 3-745 16</inkml:trace>
  <inkml:trace contextRef="#ctx0" brushRef="#br0" timeOffset="-49458.5">46295 20730 1086 0,'0'0'306'16,"0"0"-48"-16,0 0 38 15,0 0-82-15,0 0-38 16,0 0-35-16,0 0-24 16,6 0-11-16,17 0-21 0,7 0-12 15,10 0-21 1,6 0-14-16,12 6-5 0,12-6-2 16,13 0 11-16,12 0-17 15,15 0 7-15,9 0-16 16,8 0-2-16,4 0-13 15,-7 0 10-15,-3 0-11 16,-8-6 2-16,-3-3-2 16,-6 0 1-16,-3-3-1 15,-5 3 1-15,-10 0-1 16,-2 0 1-16,-9 0-1 16,-13 0 1-16,-5 3 0 0,-11 0 0 15,-2 0 7-15,-4 0-2 16,1 0-6-16,-1 0 1 15,0 0 0-15,0 3 0 16,4-3 0-16,-1 3 8 16,-2 0-2-16,-3 0 1 15,0-3 1-15,-1 6 0 16,-5-6-3-16,6 3 3 16,-4 0-8-16,-5 0 7 15,-6 0-7-15,-3 0 13 16,-6 3-8-16,-7 0 9 15,-1-5 3-15,-2 5-3 16,-4 0-3-16,4 0 1 0,-4 0-6 16,0 0 2-16,0 0 2 15,0 0-4-15,0 0-7 16,0 0-1-16,3 20 0 16,0 16 1-16,0 15 7 15,0 6 2-15,-3 12-7 16,0-9-1-16,3 6 1 15,-3-3-1-15,0 3 0 16,0-2 10-16,0-1-11 16,0-11 1-16,-3-2 0 15,-3-4-1-15,0-13 1 16,-2-4 0-16,5 2 0 16,3-4 0-16,0-6-1 15,0 0 0-15,0-4 0 16,0-5 0-16,0-3 1 0,0 1 0 15,0-4 0-15,0 0 8 16,-3-1-3-16,3 1 5 16,0 4-2-16,0 0-8 15,0-3 8-15,0-1-8 16,0-2 5-16,0 0-4 16,0-3 5-16,0-1-1 15,0 0-4-15,0 0 5 16,0 0 2-16,0 0-1 15,0 0 1-15,0 0 0 16,0 0-8-16,0 0 1 16,0 0 7-16,0 0-9 15,0 5 0-15,0-5 1 16,0 0 0-16,0 0-1 16,0 0-6-16,0 0-6 0,0 0-30 15,0 0-20-15,0 0-22 16,-44 0-76-16,-2 0-106 15,-21-14-759-15</inkml:trace>
  <inkml:trace contextRef="#ctx0" brushRef="#br0" timeOffset="-46555.3">38253 22423 1024 0,'0'0'303'0,"0"0"-130"15,0 0 11 1,0 0-48-16,0 0-33 0,0 0-15 15,0 0-8-15,0 0 3 16,0 0 4-16,0 0-3 16,0 0-17-16,0 0-8 15,0 0-5-15,0 0-11 16,0 0-3-16,0 0-3 16,0 0-2-16,0 0-3 15,-14-12-9-15,2-3-8 0,-2-6 3 16,-3 3-1-1,4-9 0-15,-1 0-7 0,0-5 1 16,5 5-4 0,-2 0-6-16,2-5 5 0,0 5-5 15,1 0 5-15,2 5-5 16,3-7 0-16,0 2 8 16,-2 0 2-16,5-6-10 15,0-3 5-15,0 3 1 16,0-3-1-16,0 9-4 15,0-6 8-15,0 6-4 16,0 0-5-16,0-5 10 16,0 5-11-16,0-1 0 15,0 1 8-15,0-5-2 16,0 5 0-16,0 5 0 16,0-4-5-16,0 5 0 15,0 6 0-15,0 3 5 0,0 7-5 16,0-5-1-16,0 8 1 15,0-4-1-15,0 2-1 16,0 2 1-16,0 2 0 16,0 0-1-16,0-3 0 15,0 3 0-15,0 0 1 16,0 0-1-16,0-6-1 16,0 2-7-16,0 2 8 15,0-2 0-15,0 2 0 16,0-2 0-16,0 1 1 15,0 1-1-15,0-4-6 16,5 0 6-16,1-3 0 16,0 3 1-16,2 0 0 15,-2-4 1-15,-3 8 0 0,-3 2 0 16,3 0 0-16,-3 0-1 16,0 0-1-16,0 0-1 15,0 0-5-15,3 0-4 16,0 0 6-16,8 0 5 15,-2 12 0-15,5 0 4 16,0 3-4-16,2 0 0 16,-5-3 0-16,3-1 0 15,-2 1 0-15,-1-2 1 16,-2-1 0-16,2 3-1 16,-2-1 0-16,1-5 1 15,1 4-1-15,-5-5 1 0,5 7 0 16,-5-8 0-1,0 2-1-15,2 4 0 0,1-3 1 16,5 7-1-16,-2 1 1 16,-1-9-1-16,2 6 2 15,-3-3-1-15,0-2 0 16,1-1 0-16,-2 5 0 16,2-1 5-16,-2 4-5 15,2-2 5-15,1 0-4 16,2-3-1-16,-4 3 0 15,4 0 1-15,-4-3-2 16,0 3 6-16,4-6-6 0,-5 3 0 16,2 3 0-16,-2-6 1 15,0 0-1-15,2 3 1 16,-1-3 5-16,-3 3-6 16,3-3-1-16,0 0 1 15,0 6-1-15,1-9 1 16,-2 3 2-16,2 0-2 15,-2 0 0-15,0 0 0 16,2 3 5-16,-1-3-5 16,0 0-1-16,0 0 1 15,1 0 0-15,-2-3 1 16,-1 0 5-16,1 0-6 16,2-3 0-16,1 3 0 15,-1 0 0-15,-5 0 0 16,0 0-1-16,2 3 1 0,-5-6-1 15,3 3 1-15,1 0-1 16,0 3 1-16,3-3 6 16,4 3-5-16,-2 0-1 15,5 0-1-15,3-3 1 16,-3 3 2-16,4-3-1 16,-4 6 0-16,-2-9-1 15,2 6 0-15,-3-6 1 16,3 3-1-16,-4 0 0 15,4 0 1-15,0 0-1 16,3 0 0-16,0-3 0 16,3 3 0-16,4-3 1 15,-1 0-2-15,0 3 2 16,2-3-3-16,-5 0 2 16,-2 0 0-16,-6 6-6 0,2-6 6 15,-3 0 0-15,3 3 1 16,-1-3 0-16,1 3-1 15,6 0 2-15,0 0-1 16,5-3 1-16,-2 3-2 16,4-3 1-16,-4 0-1 15,5 3 0-15,-7-3 1 16,2 3-1-16,-3-3 0 16,5 6 0-16,-2-6 1 15,4 6-1-15,1-6 1 0,1 0-1 16,6 0 1-1,-6 0 0-15,2 0 0 0,0 0 1 16,-4 0 10-16,-4 0-2 16,1 0-2-16,0-6-1 15,0 0-5-15,2 3 8 16,2 0-10-16,-7 0 0 16,-1 0 0-16,-3 3 1 15,-8-3-1-15,2 3 1 16,-7 0 0-16,0 0 7 15,-4 0-7-15,-3 0 15 16,0 0-5-16,0 0-5 16,0 0-5-16,0 0 13 15,0-3-4-15,0 3 2 16,0 0 5-16,0 0-2 0,0 0-3 16,0 0-3-16,0 0 1 15,0 0-9-15,0 0 0 16,0 0-1-16,0 0 0 15,0 0-5-15,0 0-47 16,0 0-65-16,-17 0-98 16,0 0-493-16</inkml:trace>
  <inkml:trace contextRef="#ctx0" brushRef="#br0" timeOffset="-44271.42">42664 21654 618 0,'0'0'557'0,"0"0"-418"15,0 0 1-15,0 0-7 16,0 0-29-16,0 0 1 16,0 0 9-16,0 0 13 15,0 0 22-15,11 0 8 16,6 0-39-16,3 0-30 15,3 0-25-15,7 0-7 16,4 0-11-16,1 0-14 16,6-14-11-16,-1 8-10 15,6-1-8-15,3-7 9 0,0 2-10 16,-2 3 0-16,2-8 1 16,-1 1-1-16,-1-5-1 15,-7 4 0-15,-1-4 0 16,-2 3-1-16,-6-3-7 15,-1 6 7-15,-4-1 1 16,0 5-1-16,-6-1 0 16,1 3-1-16,-4-1 2 15,-3 8-6-15,-8-8-5 16,5 1-1-16,-5 3 2 16,0-5 10-16,-3 1-4 15,5-2 3-15,-2 1 1 0,-3-1 0 16,0 5-1-16,5-7 1 15,-2 5-8-15,0-1 8 16,-2 2-1-16,3-1-6 16,0-1-7-16,-1-5-6 15,1 3 2-15,0 1 6 16,-1-1 6-16,5 2 5 16,-2-1 0-16,2 1-5 15,-2 4 6-15,5-9-9 16,-1 4 3-16,1-1-6 15,3-2 11-15,-2 7-8 16,2-9-1-16,-3 5 8 16,0 1 2-16,-2 0-1 0,-1 4 1 15,-1 0 0-15,0 5 0 16,0-8 0-16,-1 4 0 16,-1-1 0-16,-2 5 0 15,0-4 0-15,-6 5 0 16,5-3 0-16,-5 3-5 15,0 0 5-15,3 0 2 16,0 0-2-16,3 0 0 16,0-6 1-16,2 5-1 15,-2 1 0-15,1-5 0 16,-3 5 0-16,-1-1 0 0,0 1 1 16,1 0 5-1,-1-5-5-15,0 5 9 0,1-1 2 16,0-4 9-16,2 5-3 15,0-3-6-15,-3 3-6 16,5-3-5-16,-5 3 0 16,0 0-1-16,-3 0-1 15,3 0 1-15,-3 0-6 16,3 0 4-16,5 0-5 16,-5 0-4-16,0 0 10 15,3 0 1-15,2 0 0 16,-2 11 1-16,4-5 5 15,-3 1-5-15,0 2 1 16,2 3-1-16,-1 2 8 0,-2-7-1 16,5 3-2-1,-5 0 0-15,0-3 1 0,2-1-7 16,-2-2 12-16,0 2-3 16,0-2 1-16,-1 2 1 15,-2-6-10-15,-3 6 5 16,3 3-6-16,-3-1 2 15,3 3-2-15,0 3 1 16,-3-3 0-16,4-1 0 16,-4 2 0-16,4-1 1 15,2-1 4-15,-3 1 0 16,1 1 0-16,-1 1-5 16,0-5 5-16,1 5 1 15,0 1-6-15,-1-8 8 16,0 3-9-16,-3 3 1 0,3-3 7 15,0 1-7-15,2-2-1 16,-5 1 9-16,3 1 1 16,-3-2-1-16,3-1 2 15,0 1-10-15,-3-2 0 16,3 0 8-16,0 7-8 16,2-11 5-16,-2 4-5 15,0 1 5-15,0-1 5 16,0 6-10-16,0-12 7 15,5 6 6-15,-5-1-12 16,0 1 8-16,-3-2-1 16,3 2 0-16,0-4-1 15,1 1-1-15,0 1-1 0,-4-2 0 16,3 4-5 0,0 4-1-16,0-10 8 0,1 5-2 15,-1 1-5-15,-3-2 0 16,3-2 0-16,-3-2 1 15,0 0 4-15,0 0 1 16,0 0 1-16,4 0-1 16,-4 4-5-16,0-4 10 15,0 0-2-15,0 4 4 16,0-4-7-16,4 2-6 16,-4-2 5-16,0 5 3 15,0-5-3-15,0 0 0 0,0 0-4 16,0 0-1-1,0 0-1-15,0 0 9 16,0 0-8-16,0 0-1 0,0 0 6 16,0 0-5-1,0 0-1-15,0 0-46 0,0 0-75 16,-11-11-121-16,-2-7-746 16</inkml:trace>
  <inkml:trace contextRef="#ctx0" brushRef="#br0" timeOffset="-41375.85">46628 21579 477 0,'0'0'351'0,"0"0"-182"16,0 0-33-16,0 0-9 15,0 0-44-15,0 0-3 16,0 0 8-16,0 0-3 16,0 0 3-16,3 0 10 15,0 1 6-15,2 11-12 0,1 3-16 16,0 6 2-16,5 11-2 15,-5 1-13-15,4 6-18 16,0 3-8-16,0 0-8 16,4-3-12-16,-3-6-6 15,-2-6 0-15,-3-9-4 16,2-3-6-16,-5-12 7 16,0 0-2-16,0-3 2 15,-3 0-2-15,3 0 5 16,5-21-4-16,-2-3-5 0,0-6 4 15,1-9-5 1,0 0 1-16,0-9-2 0,3 3-1 16,3 4-8-1,1 7-6-15,-2 8-14 16,-1 11 11-16,-2 2 16 0,-4 7-5 16,-5 2 6-16,3 4-9 15,-3 0 9-15,3 4 1 16,3 15 4-16,1 10 5 15,0-2 0-15,3-3 0 16,1-3-8-16,-2-6 8 16,2-8-8-16,-8 1 8 15,3-5-2-15,-3-3-5 16,5 0 8-16,1 0-9 16,2-3 12-16,4-12-4 15,3-12-8-15,-1 0 0 0,-5-4 0 16,2 9-1-16,-3 7-2 15,-5 8-10-15,-6 3 5 16,3 4-10-16,-3 0 7 16,0 0-2-16,3 4 4 15,3 13 8-15,2 0 1 16,-2 3 0-16,5-5 1 16,-5-2 4-16,1 1-6 15,3-8 11-15,-3-5-4 16,-1-1 0-16,8 0 10 15,3 0-5-15,3-7 8 16,3-14-6-16,1-6 1 16,-4 0-9-16,-3 0-5 15,-5 7 7-15,-1 5-8 0,-5 9 0 16,-3 0-7 0,0 6-5-16,0 0 3 0,2 0-1 15,1 16 10-15,4 7 0 16,0-2 0-16,3 0 0 15,1-1 1-15,3-8-1 16,-8 3 1-16,5-14 0 16,0-1 5-16,2 0-5 15,4 0 17-15,0-1 0 16,6-20-3-16,2-6 6 16,-1-4-9-16,-4 2-6 15,0 0-6-15,-6 10 1 16,-8 3-1-16,-1 10-6 0,-8 6-6 15,3 0-20-15,0 0 16 16,0 12 8-16,4 11 7 16,4 8 2-1,2 0-1-15,0-4 1 0,4-4 0 16,3-1-1-16,-3-7 1 16,-1-9 1-16,4-6-1 15,0 0 11-15,3 0-3 16,5-12-8-16,-2-9 13 15,-2-5-13-15,-1 5 0 16,-6 4 9-16,-5 1-9 16,-4 5-1-16,-2 5 0 0,-3 2-9 15,1 4-2 1,0 0-7-16,6 0-4 0,-1 6 13 16,5 9 9-1,3 5 0-15,0-7 4 16,-2 2-4-16,-1-4 0 0,3-10 0 15,4-1 1-15,2 0 11 16,3 0 2-16,8-6-12 16,-1-9 13-16,4-4-5 15,0-1 5-15,-4 9 3 16,-7 1-8-16,-9 4-9 16,-6 5-1-16,-5 1-2 15,-6 0-11-15,3 0 6 16,0 0 6-16,8 0 1 15,-1 11 0-15,0-1 1 0,3-3 6 16,1-1-5-16,0 0 8 16,-2-6 5-16,-1 0 9 15,-5 0-12-15,-3 0 4 16,-3 0-16-16,-6 0-36 16,-25 0-138-16,-8-13-683 0</inkml:trace>
  <inkml:trace contextRef="#ctx0" brushRef="#br0" timeOffset="-37474.36">37755 23696 199 0,'0'0'792'16,"0"0"-643"-16,0 0-20 0,0 0-45 15,0 0-30-15,0 0 1 16,0 0 10-16,0-12 2 16,0 12 29-16,0 0 17 15,0 0-6-15,0 0-12 16,0 0 4-16,0 0-6 15,0 0-11-15,0 0-5 16,0 0-8-16,0 0-12 16,0 0-10-16,0 0-2 15,0-7 1-15,0 7-15 16,0 0-1-16,0 0 0 16,0 0-11-16,0 0-1 0,0 0-4 15,0-2-7-15,0 2-5 16,0 0-1-16,0 0 1 15,0 0-2-15,0 0 7 16,0 0-7-16,0 0 1 16,0 0 0-16,0 0-1 15,0 0-2-15,0 0 2 16,0 0 1-16,0-6 1 16,0 2 4-16,0-4-5 15,7 1 6-15,-4-1-6 16,0 2 3-16,0 6-4 15,-3 0 0-15,0 0 1 16,0 0-1-16,0 0 7 0,0 0 8 16,5 21-3-16,-2 12 12 15,6 6-3-15,2 9-8 16,6-6-7-16,2 2-4 16,5-11-2-16,-5 2 1 15,1-8 0-15,-3-14-1 16,-3 7 8-16,-2-14-8 15,-1 3 1-15,3-3-1 16,-1 0-1-16,-2-6 1 16,-2 0 0-16,5 0 0 15,-2 0 1-15,2 0 5 16,3 0 0-16,0-6-5 16,2-15 8-16,1 0-8 15,3-5 5-15,2-1-5 16,-2 0-1-16,1-6 0 0,-1-3-8 15,0 3-10-15,-3 0-1 16,-3 1 7-16,-1-1 2 16,-2 6-2-16,-8 0 11 15,2 2-6-15,-5 10 6 16,0 9 1-16,0-5-1 16,0 7-5-16,5 4-6 15,1 0-6-15,2-6 4 16,5 6 5-16,1 0 9 15,0 0-1-15,-8 0 0 16,2 0-5-16,-8 0 4 16,-3 0 2-16,0 0-1 0,0 0-7 15,0-6 8-15,0 6-13 16,0 0-5-16,0-6 1 16,-3 1-5-16,-14-5-2 15,0 4 8-15,-3-3-2 16,-4 7 17-16,4-2-7 15,0 4 7-15,4 0 1 16,3 0 0-16,2 15 0 16,4 1 0-16,7 7 0 15,0 4 1-15,7 7 5 16,27-7 0-16,9 0-5 16,11 0-1-16,5 0 1 15,2 0 5-15,-1 0 3 0,-7-4 0 16,-5 2 9-16,-12-2 3 15,-13-8 0-15,-9 5 3 16,-8 1-2 0,-6-8-1-16,0 7-6 0,-3 1-14 15,-23-3 8-15,-8-3-9 16,-10-3-15-16,-5-9-15 16,-12-3-18-16,-6 0-31 15,-2-27-38-15,-32-35-115 16,17 8-245-16,8 6-136 0</inkml:trace>
  <inkml:trace contextRef="#ctx0" brushRef="#br0" timeOffset="-37280.65">37828 23457 563 0,'0'0'1242'0,"0"0"-1009"16,0 0-58-16,0 0-49 16,0 0-88-16,0 0-38 15,0 0-54-15,168 0-198 16,-128 0-445-16</inkml:trace>
  <inkml:trace contextRef="#ctx0" brushRef="#br0" timeOffset="-36187.41">39714 23548 993 0,'0'0'575'0,"0"0"-427"15,0 0 68-15,0 0 7 16,0 0-77-16,0 0-57 15,96 175-49-15,-72-139-25 16,-3-3-2-16,-6-12-7 16,-4-4-5-16,-5-11 0 15,-3-6 9-15,0 0-4 16,2 0-5-16,-5-17 11 16,3-16-12-16,0-3-7 15,-3-12 1-15,6-4-5 16,1-2 5-16,7 0-14 15,3 6-9-15,9 9-3 0,8 7 2 16,2 12 11-16,4 13 11 16,0 7 7-1,-2 0 0-15,2 21-15 0,-4 12 16 16,-2 5 14-16,0 1 15 16,-5 3 12-16,-2-6-11 15,-4-5 4-15,-3-4 0 16,0-15-3-16,-6-3-5 15,6-9-15-15,0 0 4 16,7 0 12-16,5-27-8 16,6-13-7-16,-1 2-4 15,0-11-7-15,-11 7 8 16,-6-2-7-16,-7 11-1 0,-5 12 5 16,-5 7-6-16,-3 13-3 15,0 1 3-15,-3 5 1 16,-14 32-1-16,-4 1-5 15,7 11 5-15,8-1 1 16,6-4-1-16,0-4-6 16,0-13 6-16,11-6 0 15,8-7 0-15,-2-7 0 16,3-7-1-16,-3 0 1 16,0-3 9-16,-1-24 0 15,-6-6 0-15,-7-7-9 16,-3-10-29-16,0 2-32 15,0-1-12-15,-13 11-4 0,0 1 25 16,7 12 18-16,1 12 19 16,5-1-7-16,0-4-33 15,24 9 39-15,7-12 9 16,6 3-2-16,-5-3 2 16,5 0-2-16,-7-6 9 15,-2-6 0-15,-5 6 1 16,-7-6 7-16,-9 0 42 15,-7 6 22-15,0 3 17 16,0 6-9-16,0 6-7 16,-10 6-24-16,0 6-22 15,2 0-6-15,-1 0-9 16,3 33-10-16,3 15-2 0,3 12 10 16,0 6-4-1,23-3-6-15,13 2 0 0,7-10 1 16,1-2 0-16,-1-11-1 15,-9-9-12-15,-8-12-46 16,-12-19-80-16,-10-2-244 16,-4 0-460-16</inkml:trace>
  <inkml:trace contextRef="#ctx0" brushRef="#br0" timeOffset="-36023.41">40907 23268 1824 0,'0'0'302'0,"0"0"-45"16,0 0-78-16,197-18-104 0,-107 3-63 15,40-27-12-15,-20 3-222 16,-12-6-649-16</inkml:trace>
  <inkml:trace contextRef="#ctx0" brushRef="#br0" timeOffset="-34538.09">42437 23250 1328 0,'0'0'346'16,"0"0"-197"-16,0 0 37 0,0 0-24 16,0 0-38-1,0 0-47-15,137 205-27 0,-114-151-14 16,-3 0-12-16,-6-15-11 15,-4-11-1-15,-3-8-5 16,0-13-6-16,-4-1-1 16,-3-6 0-16,3 0-16 15,-3-25-19-15,0-11 35 16,0-9 1-16,0-3 0 16,7-11 5-16,0-1 1 15,10 6-7-15,6 6-5 16,3 10 5-16,8 17-1 15,2 12-5-15,1 9 5 16,4 0 1-16,-1 12 25 16,3 18-7-16,1 2-8 0,-1-4-2 15,1 5-1-15,-1-8-1 16,-6-3 6-16,-4-7 0 16,1-3 6-16,-8-12-2 15,4 0-4-15,4 0 7 16,-2 0-2-16,6-22-4 15,2-9 2-15,-3-2-3 16,-1-3-2-16,-5 3-1 16,-8 0-8-16,-6 12 0 15,-8 9 0-15,-6 3 5 16,-3 9 5-16,0 0 11 16,0 0 8-16,-9 21-17 15,-11 15-11-15,0 9 5 0,3 3-7 16,11 0 0-1,6-1 0-15,0-9-1 0,0-5 0 16,20-12 0-16,9-9 0 16,2-3-7-1,5-9 8-15,1 0 0 0,3-2 0 16,-2-23 11-16,-6-1-1 16,-4-7 19-16,-9-4 14 15,-9 0 0-15,-6 9-5 16,-4 1-7-16,0 7 1 15,-10 8-13-15,-21 3-19 16,-9 9-9-16,-7 0-44 16,4-6-50-16,3-6-94 15,16 3-327-15,18-9-646 0</inkml:trace>
  <inkml:trace contextRef="#ctx0" brushRef="#br0" timeOffset="-34137.5">44188 23121 1722 0,'0'0'338'0,"0"0"-214"0,0 0 27 15,0 0-40 1,0 0-34-16,208 126-13 0,-145-85-15 16,-6-7-4-16,-10-1-20 15,-10 2-14-15,-14-14-4 16,-10-2-6-16,-9-5 0 16,-4-3 6-16,0-9 1 15,0 2 13-15,-17-4 1 16,-3 0-1-16,0-6 10 15,3-20 2-15,8-7 4 16,1-15-11-16,8 1-18 16,0 7-8-16,14 2-10 15,12 8-11-15,5 6-13 0,-1 3-47 16,10 0-104 0,-10 3-356-16,-10 9-445 0</inkml:trace>
  <inkml:trace contextRef="#ctx0" brushRef="#br0" timeOffset="-32858.12">45017 23175 1614 0,'0'0'515'15,"0"0"-355"-15,0 0 64 0,0 0-111 16,0 0-58-16,90 167-16 16,-62-127-20-16,-2 7-10 15,-2-15 8-15,-4-5 0 16,-8-6-15-16,-1-9 4 16,-8-6-5-16,-3-6 6 15,0 0 4-15,0 0 26 16,0 0 17-16,0-23-20 15,0-14-24-15,3-7-10 16,11-10 0-16,9-8-14 16,7 8-19-16,10 9-16 15,4 9-12-15,-4 18 18 16,3 6 8-16,-5 12-11 16,-9 0 4-16,2 18 14 15,-8 15 3-15,-6 3 14 0,-1-3 11 16,-2 0 0-16,-8 0 1 15,2-12 1-15,-8-1 4 16,0-9 4-16,0-9 1 16,0 6 10-16,0-8 16 15,0 0 12-15,0 0 2 16,3-27-23-16,6-15-28 16,8-5-1-16,3-4-5 15,10 3-21-15,7 12-28 16,0 18 0-16,7 9 33 15,-4 9 11-15,-4 9 0 16,4 18 11-16,-3 6 0 16,0 6-1-16,2-9-14 0,5 0-15 15,0-15-11-15,0-3 17 16,-1-4 18-16,1-8 6 16,-1 0 1-16,1-8 38 15,-4-16 16-15,-1-3 0 16,-2-3 3-16,-3-3-13 15,-11 3-14-15,-6 3-7 16,-7 6-9-16,-7 9-15 16,-3 9 1-16,0 3 17 15,-21 0-18-15,-11 3-10 16,-8 27-12-16,2 0 1 16,6 3-3-16,4 3 12 15,8 0-2-15,7-9 4 0,10-1-2 16,3-11-6-16,0-3 2 15,0-11-17-15,16-1 12 16,12 0 0-16,-2 0-5 16,4-7 26-16,4-20 0 15,-8-5 1-15,0 5 0 16,-2 3-1-16,-10 6-28 16,-5 12-6-16,-5 6-2 15,-4 0-62-15,0 6 37 16,0 21 38-16,0 6-10 15,4 0-32-15,5-4 15 16,5-2 12-16,3-14 23 0,3 1 14 16,-1-14 1-1,1 0 30-15,0 0 18 0,0-27 30 16,0 0 39-16,0-14-7 16,-3 2-8-16,-3-3-9 15,-4-9-23-15,-7-3-30 16,-3-3-13-16,0 0-5 15,0 0-10-15,0 6 5 16,-3 9-10-16,0 10-5 16,-4 11 4-16,3 14 1 15,1 7-7-15,-4 0-14 16,1 15-1-16,-5 24 15 16,2 9 0-16,6 18 0 15,3 0 1-15,0 9-1 16,0-9 1-16,9 0 5 0,11-9-6 15,7-4 0-15,-1-20 0 16,5-6 1-16,2-12 5 16,7-3 10-16,3-12 14 15,12 0-8-15,1 0-14 16,1-16-8-16,-7-1-18 16,-7-4-79-16,-9-6-78 15,-11 0-207-15,-9 6-561 0</inkml:trace>
  <inkml:trace contextRef="#ctx0" brushRef="#br0" timeOffset="-28468.51">43247 24312 1008 0,'0'0'249'15,"0"0"-95"-15,0 0 23 16,0 0 2-16,0 0-8 16,0 0-9-16,-5 0-8 15,5 0-13-15,0 0-13 16,0 0-18-16,0 0-24 16,0 0-17-16,0 0-9 15,0-6-10-15,0 6-6 16,0 0-13-16,14 0 5 0,26 0 9 15,27-6 21 1,20 0 7-16,23-3-19 0,8-9-21 16,4-3-13-16,-1 0-14 15,-8-3-5-15,-9 3 1 16,-17 6-2-16,-17-3 0 16,-19 9-7-16,-14 3-60 15,-14 0-46-15,-10 6-54 16,-13 0-102-16,0 0-398 15,-23 12-665-15</inkml:trace>
  <inkml:trace contextRef="#ctx0" brushRef="#br0" timeOffset="-28004.45">43303 24656 1179 0,'0'0'537'16,"0"0"-334"-16,0 0 16 16,0 0-24-16,0 0-80 15,0 0-37-15,0 0-13 0,54 0 28 16,6 0-17-1,16 0-9-15,17 0-15 0,11-16-21 16,6-7-16-16,-3 2 0 16,0-6 2-16,-12 0-1 15,-16 6 4-15,-8-5-2 16,-21 11 4-16,-10 3 0 16,-17 3-1-16,-6 3-1 15,-10 0 1-15,-7 6 1 16,3-6 7-16,-3 6-2 15,0 0-6-15,0 0-3 16,0 0 0-16,0 0-12 16,0 0 0-16,0 0-6 15,0 0 0-15,0 0-1 16,0 0-17-16,0 0-61 0,0 0-62 16,-10 12-88-1,-7 2-456-15</inkml:trace>
  <inkml:trace contextRef="#ctx0" brushRef="#br0" timeOffset="-19790.59">38728 25350 492 0,'0'0'511'0,"0"0"-320"0,0 0-16 15,0 0-8-15,0 0-36 16,0 0-30-16,-4-6 1 15,4 6-9-15,0-6-26 16,0 6-8-16,0 0 0 16,0 0-5-16,0 0 1 15,0 0-5-15,0 0-4 16,0 0-9-16,0 0-13 16,0 0-14-16,0 0 1 15,10 0 9-15,1 0-3 16,-2 0-1-16,-1 0-8 15,-2 0-1-15,-3 0 5 0,0 0 9 16,0 0 1 0,2 0-1-16,1 0-5 0,3-6-2 15,2 6 6-15,-2-6-6 16,5 3-4-16,-4-3-1 16,1 0 0-16,-5 0 3 15,0 0 3-15,-1-3-6 16,-2 9-3-16,-3-6 0 15,3 0-6-15,-3 0 1 16,0 0-1-16,0 3 0 16,0 3 0-16,0-6 0 15,0 6 0-15,-17-6-6 16,-3 6-1-16,-4 0-9 16,4 0 5-16,-3 0 5 15,-3 0 6-15,-5 0-6 0,-5 12 6 16,-11 15 0-16,-1 6 1 15,-1 3-1-15,2 3 1 16,7 0-1-16,10-6 0 16,10-3 0-16,13 0 0 15,7-3-1-15,0 0-8 16,31-6 3-16,15 6 5 16,11 0 1-16,5-6-1 15,10 5-6-15,-6-5-11 16,1 0 3-16,-3-4 5 15,-15-1 9-15,-2-1-1 16,-13-3 1-16,-11-1 1 16,-9-1-1-16,-8 1-6 15,-6-5 7-15,0 9 0 0,-3 3 9 16,-23 3 14-16,-14 0 3 16,-7 0-4-16,-7 4 5 15,-4-11 7-15,9-1-1 16,5-7 10-16,7-4-20 15,11 5-16-15,6-7-7 16,7 0-6-16,5 0-39 16,8 0-67-16,0-21-148 15,18-13-435-15,5 1-922 0</inkml:trace>
  <inkml:trace contextRef="#ctx0" brushRef="#br0" timeOffset="-19223.64">39352 25152 1222 0,'0'0'299'15,"0"0"-40"-15,0 0-9 16,0 0-71-16,0 0-21 15,0 0-26-15,0 0-22 16,-3-21-16-16,3 21-24 16,0 0-15-16,0 0-13 15,0 0-14-15,0 0-14 16,0 0-14-16,0 13-3 16,0 28 3-16,0 13 12 15,6 6-11-15,5 0 11 16,2 0-11-16,-2 0 0 15,1-6 5-15,2-9-6 16,-3 3 0-16,1-7 1 0,-1-8 0 16,-2-6 0-16,2 0 0 15,-5-6 0-15,4-10-1 16,-3-5 0-16,0 4-9 16,2-10-34-16,2 0-39 15,3 0-67-15,-2 0-156 16,-1-10-332-16</inkml:trace>
  <inkml:trace contextRef="#ctx0" brushRef="#br0" timeOffset="-18981.8">39185 25560 1520 0,'0'0'321'0,"0"0"-94"15,0 0-2-15,0 0-103 16,178-54-58-16,-122 39-36 16,1-6-15-16,1 3-13 15,11-15-40-15,-8 0-291 16,-18 12-665-16</inkml:trace>
  <inkml:trace contextRef="#ctx0" brushRef="#br0" timeOffset="-17554.63">39855 25458 965 0,'0'0'595'0,"0"0"-382"16,0 0 47-16,0 0-47 15,0 0-68-15,0 0-27 16,0 0-31-16,-48 0-28 16,15 21-20-16,-4 18-6 15,-4 9 0-15,9-3-7 16,1 3-9-16,14-1-4 15,11-5-5-15,6-9-8 0,0-6 0 16,3-10 0 0,25-8 0-16,1-3 0 0,4-6-18 15,7 0 18-15,0-11 0 16,1-16 0-16,-1-6 0 16,-3-3-12-16,-7 3-4 15,-10 0 7-15,-3 6-4 16,-8 6 12-16,-6 13 1 15,-3 8-11-15,0 0-1 16,0 0 2-16,0 21-8 16,5 20 9-16,1 1-4 15,8 2 2-15,9-11-10 16,0 0 9-16,7-12 0 16,4-11-1-16,-4-5 4 0,-1-5-1 15,2 0 0-15,2-5 10 16,1-17 0-16,0-4 9 15,-2-13-3-15,6-3 5 16,-6-5-11-16,5-7 0 16,-3 12-1-16,-4 3-7 15,-1 12-4-15,-4 15 3 16,-9 6-1-16,1 6-4 16,-3 0-9-16,-2 18 23 15,5 9 9-15,-3 6-3 16,3 0 1-16,-5 2 2 15,2-14 2-15,-7-2-1 16,-1-5 19-16,-2-8-1 0,0-6 6 16,-1 0 8-16,6 0-14 15,5-6-10-15,6-21 13 16,10-14-16-16,7-7-14 16,3-3-1-16,7 9-19 15,-4 3-9-15,-3 12 16 16,-2 15 1-16,-6 12-1 15,-1 0-16-15,2 6-47 16,4 21 8-16,3 6-65 16,4 0-54-16,2-6 6 15,4 0 28-15,-4-9 64 16,-5-9-22-16,-7-9 27 16,-8 0 32-16,-6 0 51 15,-3-9 9-15,-4-9 55 16,4-9-9-16,-7 6 18 0,3-6 3 15,-5 0 14-15,-5 0 22 16,-3 9 14-16,0 3-35 16,-8 3 25-16,-21 12-50 15,-12 0-43-15,-8 18-8 16,-6 24 1-16,0 12-3 16,8 0 4-16,13 5 0 15,14-5-9-15,17-12-8 16,3-9-1-16,6-12 0 15,20-4 0-15,11-17-10 0,4 0 11 16,2 0 8-16,4-11 12 16,-4-22-7-16,0-9-11 15,-2-5 5-15,-10-1 4 16,-5-12 2-16,-6 0 11 16,-10-6-8-16,-7 0-14 15,-3-3 5-15,0 3-7 16,0 6 1-16,-10 6 8 15,0 13 24-15,-3 7-8 16,7 14 7-16,1 9 15 16,5 7-12-16,-3 4-17 15,3 10-18-15,0 28 0 16,0 24 8-16,0 10 8 16,0 9-8-16,8 6-2 15,15-6-6-15,4-6 1 0,-4-9 0 16,0-6-1-16,-3-13-17 15,-6-14-37-15,2-12-38 16,-2-6-108-16,-5-15-584 0</inkml:trace>
  <inkml:trace contextRef="#ctx0" brushRef="#br0" timeOffset="-16253.51">42293 25344 1071 0,'0'0'375'0,"0"0"-136"16,0 0 29-16,0 0-87 15,0 0-34-15,0 0-35 16,0 0-23-16,-96-21-20 0,59 30 5 15,-3 24 0 1,-1 6-20-16,6 9-12 0,7 0-20 16,11 3-7-16,14-9-9 15,3-3-6-15,0-4-6 16,23-16 5-16,8 1-7 16,6-20-8-16,2 0 15 15,4 0-1-15,1-12 2 16,-1-15 0-16,0-14-2 15,-2-1-8 1,-7-3 4-16,-5-3 5 0,-8 9-8 16,-8 0-1-16,-6 18-2 15,-4 6 3-15,-3 9-15 0,0 6 22 16,0 0 2 0,0 15-6-16,-10 18-1 0,7 6 7 15,3 0-1-15,0 9-5 16,27-9 6-16,7-12-1 15,1 2-8-15,6-16 9 16,2-7-1-16,-6-6 1 16,4 0 0-16,-6 0 9 15,-1-13 1-15,-4-14 2 16,-2-5-10-16,-8-4 5 16,-4 3 4-16,1-12-11 15,-7 3 1-15,3 3 0 16,1 6 0-16,3 6-1 15,3 6-5-15,3 3 3 16,4 15-5-16,-1 3-2 0,5 0-11 16,-2 21-3-1,-2 18 23-15,-4 9 0 0,-3 0 1 16,-3 3 8-16,-7-9-7 16,-6-9-1-16,-1-6 9 15,-3-7-4-15,0-7-4 16,0-13 5-16,0 0 4 15,0 0 2-15,0 0 11 16,6-27-3-16,5-18-11 16,8-9-1-16,9-6-4 15,4 0-5-15,12-3-1 16,2 6-51-16,5 15-36 0,16 9-92 16,-14 12-212-1,-5 9-345-15</inkml:trace>
  <inkml:trace contextRef="#ctx0" brushRef="#br0" timeOffset="-15820.86">43955 25197 1433 0,'0'0'322'0,"0"0"-25"16,0 0-43-16,0 0-85 15,-178 87-68-15,128-33-28 16,10 0-29-16,7-6-20 16,13 3-9-16,9-12-6 0,11-12-3 15,0 0-6-15,7-12 0 16,21-9-1-16,4-6-8 16,5 0 9-16,1-6 0 15,5-27 7-15,0-9 1 16,1-9-8-16,-4-12-20 15,0-3-8-15,-7-6 0 16,-7 3 13-16,-9 3 14 16,-3 13 1-16,-11 17 7 15,1 19 51-15,-4 11 21 16,0 6 2-16,0 0-32 16,0 31-26-16,0 17 20 0,0 6 2 15,13 12-24-15,8 3-20 16,11-3-1-16,8-12-41 15,18 18-112-15,-15-24-126 16,-13-3-719-16</inkml:trace>
  <inkml:trace contextRef="#ctx0" brushRef="#br0" timeOffset="-13755.62">37177 26173 700 0,'0'0'532'0,"0"0"-430"15,0 0-4-15,0 0 21 16,0 0-24-16,0 0-7 15,0 0-7-15,-43-6 6 0,43 6 7 16,0 0-11-16,0 0-1 16,0-6 0-16,0 6-7 15,0 0-5-15,0-5-2 16,0 5-3-16,0 0-14 16,0-6-14-16,0 6-4 15,6-4-12-15,17 4 17 16,11-6 15-16,13 0-3 15,16 1-14-15,7-1 8 16,11-4-3-16,-1-7-17 16,-1 2-4-16,-4 3-10 15,-5-3-8-15,-7 3-1 16,-13-3 8-16,-10 3-8 16,-14 6 1-16,-12-1-1 0,-7 7-1 15,-7 0 0-15,0 0-6 16,0 0 5-16,0 0 1 15,0 0-24-15,-3-2-7 16,-18-4-45-16,-5 0-21 16,-8-7-18-16,1-1-35 15,-4-7-80-15,5 2-23 16,-6-2 27-16,9 0 63 16,-2 9 105-16,8-3 58 15,3 9 14-15,6 0 46 16,4 0 35-16,4 1 23 15,6 5-26-15,0 0-21 0,0 0-23 16,0 0-17-16,3 0-20 16,24 0 32-16,10 0 52 15,6 11 1-15,7 5-15 16,1 1-2-16,-5-2-27 16,-2-3 2-16,-4 1-10 15,-10-5-24-15,-7-2 6 16,-6 7-17-16,-8-5-3 15,-6 11 0-15,-3 2 2 16,0 18 4-16,-9 9 4 16,-25 11-7-16,-10 7-3 15,-2 3-6-15,-4 5-13 16,1-2-77-16,-12 15-123 16,18-18-349-16,6-15-664 0</inkml:trace>
  <inkml:trace contextRef="#ctx0" brushRef="#br0" timeOffset="-12855.83">37438 27319 814 0,'0'0'285'15,"0"0"-92"-15,0 0-2 16,0 0-44-16,0 0-26 16,0 0 3-16,0 0-9 15,-24-6-16-15,21 6 0 0,3 0-12 16,0 0-7-16,0 0-15 15,0 0-22-15,0 0-10 16,24 0-9-16,16 0 46 16,16-5-11-16,18 3-21 15,13-12-7-15,9 3-1 16,5-10-15-16,-5 5-2 16,-2-1 2-16,-7-4-3 15,-11 3 0-15,-8 3-5 16,-15 3-5-16,-13 5 4 15,-10-1-5-15,-13 2 0 16,-6 6 0-16,-8 0 5 0,-3 0-5 16,0 0 1-1,0 0-1-15,0 0 1 0,0-7 10 16,-17-7-12-16,-9 1-21 16,-5-1 2-16,-5-11-7 15,-4 10 1-15,-1-6 9 16,1 9-8-16,3 1 10 15,1 7 7-15,8 4 6 16,8 0 1-16,8 0 1 16,9-6 0-16,3 6 13 15,0-6-13-15,0 6-1 16,0 0-14-16,23 0 14 16,9 0 1-16,9 0 11 15,2 6-2-15,0 4-4 16,-2-5 3-16,-7 7-1 0,-8 1 11 15,-6-5 11-15,-7 11-6 16,-9-5 3-16,-4 13 0 16,0 0-1-16,0 7-6 15,-14-1-10-15,-9 5-8 16,-8-1 4-16,2-4-6 16,-5-6-45-16,-5-1-73 15,8-6-107-15,8-14-499 0</inkml:trace>
  <inkml:trace contextRef="#ctx0" brushRef="#br0" timeOffset="-11274.43">39126 26846 773 0,'0'0'732'16,"0"0"-627"-16,0 0 0 15,0 0 73-15,0 0-68 16,59 173-25-16,-39-113-38 16,-6-12-16-16,0-8 1 15,-5-13-11-15,-3-15-11 16,-2-3-2-16,0-9 5 16,-4 0 9-16,0 0 15 15,3-15 21-15,-3-18-34 16,3-7-15-16,0-8-2 15,4-6-7-15,7 0-1 0,3 0-17 16,9 4-14 0,8 8-1-16,-1 9 11 0,7 12 21 15,-3 7 1-15,-1 14 0 16,4 0 7-16,-3 6 33 16,1 29-3-16,-9-1-23 15,2 7-4-15,-12-8-9 16,-2 5 1-16,-6-11-1 15,-8-6 5-15,0-5 6 16,-3-5-10-16,0-11 4 0,0 0 1 16,0 0 6-1,0 0 7-15,0-11 3 0,0-26-23 16,0-7-7 0,0-24-14-16,3 7-19 0,8-13-22 15,1 14-33 1,8 12 2-16,0 9 52 0,1 18 33 15,-1 15 8-15,0 6 7 16,0 0 14-16,3 12 25 16,4 15 14-16,-1 6-27 15,8-3-10-15,0 3-5 16,-1-6-6-16,1 1 6 16,-5-11-6-16,-5-2-2 15,-1-9 14-15,0 0 3 16,-3-6-2-16,4 0-4 0,0 0-8 15,0 0-7-15,-1 0 1 16,3-12 2-16,1-9 5 16,4-6-4-16,-5-6-3 15,0 0-5-15,1-9-1 16,-7 9 5-16,-6-6-5 16,-5 12-1-16,-1 6 6 15,-8 3-6-15,0 9 2 16,0 9-1-16,0 0 14 15,0 0-14-15,0 9 0 16,0 24-1-16,0 6 0 16,0 9 1-16,0-3-1 15,12-6 0-15,19-9-4 16,2 2 4-16,1-13 0 16,-2-10 0-16,3-9 0 0,-3 0 5 15,2 0-4-15,0-1 11 16,-1-25-6-16,-2-7 1 15,-2-3-6-15,1-3-1 16,-7-3 0-16,2-3-13 16,-2 6-5-16,-7 6-6 15,1 12-7-15,-3 9 14 16,-5 12 8-16,8 0-11 16,0 0 8-16,6 24 9 15,1 3 3-15,2 6 6 16,0 3 3-16,-1-6 4 15,-5-9-12-15,-10 0 9 16,-4-9 1-16,-3-9 2 0,1-3 14 16,-4 0-2-1,4 0 15-15,-1 0-5 0,3-15-17 16,5-12 11-16,4-18-12 16,2 3-16-16,3 3 0 15,1 6-1-15,2 18-11 16,-3 9 10-16,3 6-10 15,-3 6-10-15,4 21 21 16,-1 15 7-16,-3-3-7 16,0 6-14-16,-6-9-77 15,-11-9-157-15,-3-3-322 16,0-18-526-16</inkml:trace>
  <inkml:trace contextRef="#ctx0" brushRef="#br0" timeOffset="-11078.43">40879 26183 1914 0,'0'0'383'16,"0"0"-141"-16,0 0-56 15,0 0-91-15,0 0-42 16,0 0-40-16,0 0-13 15,81 11-57-15,-34-5-187 0,-7 3-684 16</inkml:trace>
  <inkml:trace contextRef="#ctx0" brushRef="#br0" timeOffset="-10644">42140 26490 1352 0,'0'0'718'0,"0"0"-488"16,0 0 12-16,0 0-103 0,0 0-69 16,0 0-32-16,0 0-38 15,187-72-19-15,-134 42-148 16,-13 6-386-16,-5 3-663 0</inkml:trace>
  <inkml:trace contextRef="#ctx0" brushRef="#br0" timeOffset="-9221.61">43019 26242 1864 0,'0'0'481'0,"0"0"-303"16,0 0-33-16,0 0-84 15,0 0-12-15,0 0-13 16,0 0-15-16,141 155-11 16,-115-101 1-16,-6-3-11 15,-4-9 1-15,-2-9 0 16,-8-12 0-16,2-3 0 15,-8-12 0-15,3-3-1 16,-3-3 1-16,0 0-1 16,0 0-12-16,0-9 11 15,0-18-11-15,0-12 10 0,0-15 1 16,0 0-1-16,0 0-14 16,23 3-20-16,7 9 6 15,4 16-9-15,-2 13 5 16,-1 13 19-16,-1 0 2 15,-2 12-7-15,-5 16 20 16,0 13 0-16,-3 4 7 16,-7-3 11-16,-2-3 11 15,-5-6-10-15,-6-12 0 16,3-3-11-16,-3-9-7 16,0-9 8-16,0 6 0 15,0-6-7-15,0 0 13 16,3-15 12-16,5-24-27 15,4-6-1-15,11-15-15 0,1 0-4 16,7 4 4-16,-2 22-2 16,-1 2 10-16,-5 17 7 15,-3 15-11-15,-1 0-7 16,1 27 16-16,0 20 3 16,1 7 12-16,-1 6 3 15,0-6-14-15,0 0 5 16,-3-9-5-16,-5-15-1 15,2-12 0-15,-3-3-36 16,2-15-64-16,10 0-125 16,8 0-68-16,12-27-37 0,7-9 87 15,7-9 87-15,-1-9 53 16,-2 0 46-16,-4 0 57 16,-7 1 33-16,-8 13 70 15,-9 5 50-15,-9 18 38 16,-11 1 46-16,-6 10 6 15,0 6-29-15,0 0-83 16,0 0-78-16,-17 12-39 16,-9 24 5-16,-4 17-1 15,2-5 9-15,5 6 4 16,11-9-3-16,4-12-4 16,8 0 0-16,0-12-15 15,0-12 6-15,0 3-8 16,8-12-1-16,12 0-6 15,0 0 24-15,9-21-5 0,1-12-5 16,4-12 2-16,-1-3-8 16,1 0-2-16,-11 1 0 15,-3 14-6-15,-6 12 0 16,-11 15 0-16,-3 6-16 16,0 0 5-16,0 33-1 15,0 14 12-15,0 1-1 16,0-3-1-16,0-9 2 15,13-9-5-15,7-9 4 16,0-9 1-16,3-9 0 16,8 0 1-16,6-3 10 15,2-30-4-15,4 0 4 16,1-12-2-16,4-3-9 16,-5-6 2-16,-2 7-1 15,-9 5-1-15,-9 15 0 0,-5 4-1 16,-9 23-7-16,-9 0-14 15,0 6-4-15,0 26 26 16,0 16-2-16,0-1 4 16,0-8-4-16,-3-3 4 15,3-9-2-15,0-15 1 16,0-6-1-16,0-6-1 16,0 0 1-16,7 0 7 15,14-18 7-15,2-12 1 16,3-9-14-16,-2-2 0 15,-1 8-1-15,-9 6 2 16,-5 6-1-16,-6 15-1 0,-3 6-6 16,0 0 6-16,0 22 0 15,0 10 21-15,0 15 0 16,0-13-3-16,14 1-12 16,16-11 0-16,16-15-6 15,8-3-60-15,10-6-64 16,-15 0-259-16,-18-12-1017 0</inkml:trace>
  <inkml:trace contextRef="#ctx0" brushRef="#br0" timeOffset="-2885.72">33701 22008 695 0,'0'0'62'15,"0"0"-5"-15,0 0-41 0,0 0 2 16,0 0-18-16,0 0-12 16,-69 6 12-16,64 15-1 15,5 6 1-15,0-9 10 16,0 12-10-16,8-4 0 16,1-7-191-16</inkml:trace>
  <inkml:trace contextRef="#ctx0" brushRef="#br0" timeOffset="-2383.41">33525 22002 591 0,'0'0'520'0,"0"0"-378"16,0 0 0-16,0 0-9 16,0 0-44-16,0 0-7 15,0 0-37-15,76 114-9 16,-56-94 2-16,-3-1-4 15,3 2 1-15,-3 0 18 16,3 5 13-16,-4-5-17 16,1-4 0-16,-3-1 0 15,-5-5-23-15,-3 4-14 0,-1-5-12 16,-5 7-13 0,0-7-226-16,-5-4-577 0</inkml:trace>
  <inkml:trace contextRef="#ctx0" brushRef="#br0" timeOffset="-1293.68">33918 22417 489 0,'0'0'963'16,"0"0"-856"-16,0 0-107 16,0 0-11-16,0 0-207 15,0 0-772-15</inkml:trace>
  <inkml:trace contextRef="#ctx0" brushRef="#br0" timeOffset="495.7">33895 23836 785 0,'0'0'313'16,"0"0"-128"-16,0 0-48 15,0 0-9-15,0 0-12 16,0 0-23-16,0 0-34 16,9-104 4-16,2 104-22 15,2 6 26-15,4 6 24 16,3-3-20-16,0 3-11 16,0-1-24-16,-3-5-28 15,-4 4-2-15,-3-10 0 16,-6 6-5-16,-1-6-1 15,0 5-3-15,-3-5 2 16,0 10-18-16,0 7 13 0,0-1 6 16,0 11 5-16,0 4-4 15,0 3-2-15,0 1 1 16,3 4 0-16,5-3 0 16,-2 9 0-16,5 9 0 15,-2 6 1-15,2 0-1 16,1 6 9-16,2-6-8 15,-5 0-1-15,5-12 2 16,-4-7 10-16,1-8-3 16,-5-12-9-16,0-10 7 15,-1-7-6-15,-5 2-1 16,0-6-25-16,0 0-297 16,-5-21-739-16</inkml:trace>
  <inkml:trace contextRef="#ctx0" brushRef="#br0" timeOffset="1557.36">39416 27729 1416 0,'0'0'377'0,"0"0"-91"16,0 0-99-16,0 0-98 16,0 0-43-16,0 0-6 15,0 0 3-15,3-6 15 0,-3 18-4 16,3 21 25 0,2 5 0-16,-5 5-24 0,3 0-16 15,-3 1-14-15,0-9-10 16,0 0-8-16,0-4-7 15,0-16-32-15,0-4-83 16,6-7-202-16,0-4-546 0</inkml:trace>
  <inkml:trace contextRef="#ctx0" brushRef="#br0" timeOffset="1976.27">39910 27654 1348 0,'0'0'321'0,"0"0"-40"0,0 0-61 15,-66 162-90-15,60-129-48 16,6-6-35-16,0-7-23 15,6-13-15-15,28-7 3 16,5 0 6-16,9-7 11 16,4-25 14-16,3-4-20 15,-3-9-14-15,-5 3 20 16,-10-3 28-16,-7 6 34 0,-13 3-27 16,-14 9-32-16,-3 3-25 15,0 9-2-15,-27 9-5 16,-16 6-1-16,-7 0-9 15,-7 21-11-15,-4 9-8 16,9 0 13-16,8-3 4 16,13-9-19-16,16-3-44 15,15-9-62-15,0 0-170 16,0-6-358-16</inkml:trace>
  <inkml:trace contextRef="#ctx0" brushRef="#br0" timeOffset="2410">40532 27408 1652 0,'0'0'367'16,"0"0"-103"-16,0 0-121 15,0 0-98-15,0 0-38 16,0 0-6-16,0 0 0 16,-60 93 20-16,44-39 1 15,8 12 7-15,5-12-12 16,3 0-9-16,0-9-8 16,24-9-1-16,2-3-6 15,2 0-23-15,1 0-3 0,-5 10-16 16,-1 3 35-16,-9-7 13 15,-14-9 1-15,0-7-43 16,0-11-14-16,-14-8 51 16,1-4 6-16,3-10 36 15,10-28 28-15,0-22-6 16,23-14-11-16,23-7 4 16,12-12-20-16,8 3-19 15,1 6-12-15,-3 3-30 16,2 7-77-16,-18 20-145 0,-21 22-361 15</inkml:trace>
  <inkml:trace contextRef="#ctx0" brushRef="#br0" timeOffset="3517.81">38103 28412 1232 0,'0'0'358'15,"0"0"-47"-15,0 0-45 16,0 0-80-16,0 0-61 15,0 0-51-15,0 0 26 16,113-66-2-16,-67 39-11 16,9 0-25-16,-3 0-17 15,3 6-1-15,2-4-19 16,-1 4 5-16,-2 0-18 0,-4 4-3 16,-4-5-9-1,-9 11-5-15,-4-4-4 0,-8 9-16 16,-10 0 12-1,-1 2-7-15,-11-2 10 0,0 6-5 16,-3 0-9-16,0 0-3 16,0 0-13-16,0 0-1 15,0 0 23-15,0 0-29 16,-9 0-21-16,-2 0-24 16,-1 0-22-16,-2 0-67 15,-9 0-130-15,3 0-184 16,-1 0-167-16</inkml:trace>
  <inkml:trace contextRef="#ctx0" brushRef="#br0" timeOffset="3965.16">38650 28042 677 0,'0'0'304'0,"0"0"-125"0,0 0-46 16,0 0-8-16,0 0-21 15,0 0 20-15,0 0 45 16,-33-23 19-16,33 23-28 15,0-4-49-15,0 2-24 16,0 2-28-16,0 0-22 16,17 0 20-16,4 0-1 15,-1 0-1-15,3 0-19 16,3 0-7-16,1-3-15 16,-1-1-5-16,5 2 3 15,-5-4-4-15,1-2 1 16,-7 2-3-16,-6 6-5 15,-2 0 0-15,-4 0 8 0,-2 0-8 16,0 0-1-16,-1 14 1 16,-5 7 15-16,0 6 0 15,0 6-4-15,0-6 0 16,-8 5-6-16,-1-7-4 16,-5-1-2-16,2-7 1 15,1 4 8-15,2-8-8 16,1-1-2-16,5-10 1 15,0 4-2-15,3 1-5 16,0-7-20-16,0 0-28 16,0 0-38-16,0 0-50 15,0-13-215-15,17-1-167 16,0-7-171-16</inkml:trace>
  <inkml:trace contextRef="#ctx0" brushRef="#br0" timeOffset="24182.04">5885 23761 770 0,'0'0'242'0,"0"0"-106"16,0 0-33-16,0 0-45 16,0 0-19-16,0 0-7 15,6-50 12-15,-3 41 8 16,0 3 5-16,-3 6 2 15,0-6-5-15,0 6-1 0,0 0-8 16,0 0-3-16,0 0-2 16,0 0 2-16,5-6-4 15,-5 6-10-15,3 0 1 16,3-7-2-16,4 5-5 16,4-4 4-16,3 0 0 15,6 6-4-15,0-6-11 16,7 6 6-16,1 0-5 15,6 0-2-15,-1 0 2 16,4 0 12-16,0 6 14 16,4 0-4-16,-4 0-6 15,3 3-4-15,4-9 11 16,-4 6-8-16,1 0-8 16,-1-4-10-16,4 5 9 0,1-1-12 15,-2 6 4-15,1-6-2 16,-1 9 2-16,4-7 2 15,1 5-5-15,-5-1-1 16,4-1 0-16,1-1 2 16,-4 1-1-16,-1-1-7 15,1 1 0-15,-1-5 12 16,-2 0-12-16,-4 2 0 16,0-1 1-16,-2-1 8 15,-6-6 3-15,-1 6 1 16,-1-6 11-16,4 4-8 15,-5-4-10-15,2 4 5 0,-1-2-5 16,-4-2-6 0,5 5-1-16,-8-5-5 0,4 6 6 15,-4-6 1-15,0 0 8 16,0 0-9-16,4 0 1 16,1 0 0-16,1 6 0 15,5-6 0-15,2 0 7 16,4 8-8-16,0-8 1 15,7 1 0-15,-1 4-1 16,2-4 1-16,2-1 8 16,0 0-8-16,4 0-1 15,-1 0 1-15,7 0 5 16,1 0-5-16,2 0-1 16,4 0 1-16,3 0 0 0,4-1 4 15,-1-5-4-15,4 6-1 16,-1-8 0-16,2 2 0 15,-8 0 1-15,-1 6-1 16,-2-7 0-16,-6-1 7 16,2 2-7-16,-2 0 0 15,2 1 0-15,4-1-1 16,3-4 1-16,7 4 8 16,7 1-8-16,0-1 1 15,-1 0-1-15,-4 2 0 16,-1 4 1-16,-5-5-1 15,-7 5-1-15,-2 0 0 16,-4-6 1-16,1 6 0 16,-1 0 0-16,1-6 1 0,2 0-1 15,4 2 7-15,3-1-7 16,3-7 0-16,4 6 0 16,7-1 1-16,0 5 0 15,5-4 0-15,1 0 0 16,0-3 0-16,2 5 6 15,-2-4-7-15,-3 2 1 16,-4-7-1-16,-4 5 0 16,-1-11 0-16,-1 5 1 15,2 1-1-15,5-1 1 16,11-1-1-16,1 2 8 16,8 1-8-16,0 1-2 0,-5 1 2 15,-2-2-1-15,-7 3 0 16,-6-3 1-16,-14 3-2 15,-7 1 2-15,-5-2 0 16,-1-5 1-16,2 3 0 16,9-9-1-16,8 10 1 15,11-10-1-15,8 3 1 16,4 3-1-16,2-5 0 16,-5 7 1-16,-2-2-1 15,-7-5 0-15,-6 7 1 16,-8-8 0-16,-7 1 0 15,-2-1 0-15,-1 0 0 16,1-3 7-16,0-3-8 0,8 0 0 16,6 0-1-16,9 0-5 15,3 0 6-15,0 0 1 16,4 3-1-16,-4 0 6 16,-9 0-6-16,-8-3-1 15,-10 6 1-15,-13-11 1 16,-7 5 0-16,-6 0-1 15,-6 0 6-15,-4 0-5 16,-4-1-1-16,-3 1 1 16,0-4 0-16,-3 0 0 15,-4 2 0-15,-2-2 1 16,-5-5 4-16,-3 1-5 16,-3-5-1-16,0-1 0 15,0 1 8-15,0-2-2 16,0 3 9-16,0 1 1 0,0-9-5 15,-6 7-3-15,-5-8-2 16,5 0-5-16,-4 1 11 16,3-7-12-16,-3 3-2 15,-4 3 2-15,2-3-1 16,-8 6 1-16,-5 6-6 16,2 1 5-16,-7 10 0 15,4-4 1-15,-5 5 0 16,-2 5 0-16,-4 1 0 15,-3 1-1-15,-4-3 0 16,-2 6 1-16,-7-3-1 16,-1 3 0-16,1 2 1 15,-4-1 0-15,0-1-1 0,1-2 1 16,-5 5 0-16,-2-1-1 16,-1 3 0-16,-6 3 0 15,-4 3-2-15,1 0 2 16,-4 6 0-16,-4 0 0 15,2 0 0-15,-2-6 0 16,4 6 0-16,1-4 1 16,6-1 0-16,-1 1 0 15,4-2-1-15,3 4 0 16,-2-7 1-16,2 5-1 16,1-2 0-16,-1 4 0 15,-3 2 0-15,1-4-5 0,-1 4 5 16,-3-2 1-16,-1 2-6 15,-2-4 5-15,3 2 0 16,2 2-8-16,2-9 3 16,-1 5 5-16,0-2-6 15,1 4-2-15,-4-2-3 16,-5 1 4-16,2 3 8 16,-7-6-1-16,-4 0-6 15,-3 0 5-15,-3 1 2 16,-3-5-1-16,-4 2 0 15,4-5-8-15,-5 1-3 16,5 3 3-16,-5-3-5 16,2 1 13-16,-8 1-8 0,0-2 2 15,-6 3-2 1,-6 3 8-16,1-4-5 0,-1 8 5 16,3-9 1-16,1 5-1 15,5-2 1-15,0 2-1 16,0 5 1-16,-3-3 0 15,0-2 0-15,-3 4 0 16,0-7 1-16,-5 3-1 16,2-8 0-16,-2 2 0 15,2 1 0-15,-2-5-1 16,-2 1 1-16,3 2 5 16,3-2-4-16,4-2-1 0,7 2 0 15,6 8-5 1,3-7 5-16,4 7 6 15,0-4-6-15,-5 2 0 0,-4-3 0 16,-5 0 0-16,-9 3 0 16,-5-3 1-16,2 0-1 15,-5 0 0-15,8 3 1 16,3 0-1-16,0 0 7 16,3 3-7-16,3 0 0 15,0 0 0-15,3 6 0 16,-3 0 0-16,5 0 0 15,2 0 1-15,-3 0-1 16,6 0 1-16,-5 0-1 16,-2 0 0-16,-3 0 6 15,-6 0-6-15,0 3 0 0,0 6 0 16,6 0 0-16,3 0 0 16,0 3 2-16,5 0-2 15,-2 0 5-15,2 3-5 16,-1 3-2-16,4 3 1 15,3 3 1-15,3 0 0 16,0 3 0-16,3 8 0 16,1-8 0-16,5 6 0 15,5-5 0-15,3 5-2 16,7 4 1-16,9-4 0 16,4 1 0-16,7-5 0 15,5 4 1-15,6-2 0 16,1-1 0-16,5 3-1 15,2-6-1-15,7 6 2 16,0-1-1-16,8 1 0 0,-2 14-1 16,2 1 1-1,-2 6 0-15,-2 6-1 0,-1-3 2 16,-3 0 0-16,2-9 2 16,-2 0-2-16,0-3 0 15,0-3 12-15,0 3-4 16,-2 2-1-16,2 7-1 15,3 0-5-15,2 5 0 16,-2 1 10-16,3-6-10 16,8 0 14-16,0-2-14 15,3-4 0-15,0-4 9 16,3 2-9-16,14-3 5 16,9 1-5-16,2 0 0 0,5 3 0 15,4-11-1 1,3 3 2-16,4-6-1 0,-1 0 0 15,4 0 5-15,2-3-5 16,-2 3 0-16,1 0 1 16,-5-3-2-16,-4 0 0 15,-5-6 6-15,-5-3-5 16,-1-9-1-16,-4 3 1 16,2-3 1-16,-3 3-1 15,8-3 5-15,-4 9-6 0,5-7 0 16,-1 7 1-1,2-8 5-15,-5 7-5 0,-2-9 0 16,0 5 5-16,1-15 3 16,1 5 2-16,1 2 6 15,0-2 1-15,6 0-3 16,-3-6-7-16,5 6-7 16,-3-1 0-16,2 5 1 15,-5-4 4-15,-1-1-5 16,-7 1 3-16,-6 0-2 15,-3-2-2-15,-2 2 1 16,-1-6 1-16,-2 0 7 16,-1 0 4-16,1 5-7 15,2-5 5-15,-1 0-11 16,-1 0 14-16,2 0-12 0,-2 0-1 16,2 6 10-1,-2-6 4-15,-1 0-8 0,-2 0 7 16,-3 0-4-16,0 0-3 15,0 0-6-15,2 0 4 16,-5 0 7-16,3 0-6 16,-3 0-5-16,0 0 19 15,3 0-19-15,-3 0 17 16,0 0-16-16,0 0 14 16,0 0-10-16,0 0-5 15,0 0 5-15,0 0-1 16,0 0-5-16,0 0 0 15,0 0-7-15,0 0-4 16,-17 48-50-16,-20 0-220 16,-22 4-685-16</inkml:trace>
  <inkml:trace contextRef="#ctx0" brushRef="#br0" timeOffset="58961.1">29346 7776 768 0,'0'0'288'0,"0"0"-196"15,0 0-19 1,0 0 6-16,0 0 0 0,0 0-10 16,3 0 7-16,-3 0-5 15,0 0 11-15,0 0-1 16,0 0-16-16,0 0-13 15,0 0-9-15,0 0 5 16,0 0 2-16,0 0 14 16,0 0 25-16,0 0 2 15,0 0-8-15,0 0-16 16,4 0-21-16,10 0 7 16,6 0 16-16,15 0-13 0,10 0-20 15,5-4 3-15,13-12-14 16,4-5-7-16,0 4-6 15,-1-2-1-15,-5 5-4 16,-11-1-6-16,-13 5 0 16,-14 8 1-16,-9-2-1 15,-11 4 5-15,-3 0-5 16,0 0 9-16,0 0-1 16,0 0-9-16,0 0-1 15,0 0-10-15,0 0 11 16,-3 0 0-16,0 0-20 15,-8 0-41-15,-9 6-110 16,-3 10-375-16,-4-5-548 0</inkml:trace>
  <inkml:trace contextRef="#ctx0" brushRef="#br0" timeOffset="60513.5">29754 8361 598 0,'0'0'297'16,"0"0"-139"-16,0 0-32 16,0 0 1-16,0 0-17 15,0 0-4-15,0 0-1 16,0-6 16-16,0 6 9 0,0 0-20 15,0 0-7 1,0-3-13-16,0 3-25 0,0 0-23 16,0 0 4-16,0 0 9 15,3 0 7-15,3-3-10 16,15 0-17-16,10-4 2 16,15-4 21-16,18-4-13 15,12-3-13-15,10-3-9 16,9 3-7-16,-2 0-8 15,-6 3 2-15,-10 3-8 16,-13 6-1-16,-21 3-1 16,-13 0 0-16,-13 3-25 15,-14 0-48-15,-3 0-46 16,0 15-85-16,-43 24-48 16,5-6-148-16,0-3-423 0</inkml:trace>
  <inkml:trace contextRef="#ctx0" brushRef="#br0" timeOffset="62343.25">33418 9276 846 0,'0'0'277'0,"0"0"-120"16,0 0-33-16,0 0 0 16,0 0-24-16,0 0-28 15,0 0-13-15,-11-21 9 16,11 18 3-16,-3 0 6 16,0 0-10-16,-1 0-4 15,0 3 11-15,4-3 2 0,-3 3-5 16,3-3-7-16,0 3-12 15,0 0-10-15,0 0-8 16,0 0-15-16,0-3-11 16,0 3-7-16,0 0 1 15,3-6 8-15,22 3 0 16,10-6 16-16,12-6-5 16,10 0 4-16,13 0 3 15,1-3-5-15,5 0-12 16,-1 0 1-16,-6 3 5 15,-2-2-4-15,-10 7 1 16,-13 4 1-16,-15 0 1 16,-12 1-10-16,-7 4 6 0,-10 1 12 15,0 0-8 1,0 0 8-16,0 0-10 0,0 0 0 16,0 0-7-16,0 0-7 15,0 0-1-15,0 0 0 16,0 0 0-16,0 0-5 15,-4 0-49-15,-2 0-72 16,-14 21-77-16,0 0-302 16,0-8-274-16</inkml:trace>
  <inkml:trace contextRef="#ctx0" brushRef="#br0" timeOffset="64862.41">33427 9162 224 0,'0'0'381'0,"0"0"-191"15,0 0-70-15,0 0 9 16,0 0 23-16,0 0-41 16,0 0-21-16,0 0-10 15,0 0-2-15,0 0 2 16,0 0 5-16,0 0-3 15,0 0 1-15,0 0-10 16,0 0 8-16,0 0-9 0,0 0-1 16,0 0 1-1,0 0-3-15,0 0-5 0,0-3-18 16,0 3 6-16,0 0-25 16,6 0-18-16,17 0 7 15,11 0 24-15,13 0 8 16,17-6-8-16,5-2-20 15,9 1-7-15,-1 1-1 16,-4-3-12-16,-3 3 4 16,-6 0-3-16,-7 3-1 15,-11 0 0-15,-2 0 0 16,-10 3 0-16,-8-3 0 16,-9 3 6-16,-7 0-5 15,-7 0 0-15,-3 0 1 0,0 0-1 16,0 0 9-16,0 0 4 15,0 0-14-15,0 0 1 16,0 0 0-16,0 0 0 16,0-3 8-1,0 3-3-15,0 0-5 0,0 0-1 16,0 0 1-16,0 0-1 16,0 0-1-16,0 0 0 15,0 0-9-15,0 0-8 16,0 0-12-16,-10 0 3 15,-10 0-1-15,-6 0-9 16,-11 0-19-16,-4 6-18 16,-5 4 12-16,-4 1 25 0,-1-2-5 15,5-2 20 1,2-1 21-16,15 2 1 0,5-2 0 16,14-3-2-16,10-3 2 15,0 0-13-15,0 0-13 16,26 0 26-16,17 0 13 15,9 0 6-15,3-3-3 16,6 0-10-16,-7 0-5 16,-24 3-1-16,-13 0-235 15,-17 6-511-15</inkml:trace>
  <inkml:trace contextRef="#ctx0" brushRef="#br0" timeOffset="83067.65">34543 8839 529 0,'0'0'294'0,"0"0"-51"0,0 0-81 16,0 0-3-16,0 0 24 15,0 0-9-15,0-48-5 16,0 42-10-16,0 0-9 15,0 3-35-15,0 1-21 16,0 2-23-16,0 0-34 16,0 0-15-16,0 0-20 15,-3 0-1-15,3 0 1 16,-3 23 10-16,-5 11 24 16,2 11-14-16,-3 3-15 15,1 6 4-15,2 4-5 16,0-3-5-16,-2-1 6 15,5 2-5-15,0-8-1 0,3-6 5 16,0-6-6-16,0-9 1 16,0-6 0-16,0-6 0 15,0-6-1-15,0-3 0 16,0-6 1-16,0 0-1 16,0 0-6-16,0 0-15 15,0 0-18-15,0 0-23 16,0 0-50-16,0-18-101 15,0-6-322-15,0-3-343 0</inkml:trace>
  <inkml:trace contextRef="#ctx0" brushRef="#br0" timeOffset="83460.65">34459 8887 859 0,'0'0'311'0,"0"0"-162"15,0 0 11-15,0 0 41 0,0 0-20 16,0 0-57 0,0 0-29-16,4-2-3 0,9 2-30 15,8 0-21-15,5 0 36 16,14 0 8-16,7 0-24 16,7 0-20-16,5 0-7 15,-2-4-13-15,4 2-12 16,-8-3-3-16,-5 1-6 15,-13 4-18-15,-7 0-52 16,-22 0-117-16,-6 0-134 16,0 0-289-16</inkml:trace>
  <inkml:trace contextRef="#ctx0" brushRef="#br0" timeOffset="83759.65">34419 9219 1048 0,'0'0'561'0,"0"0"-471"15,0 0 33-15,0 0 99 16,0 0-51-16,0 0-39 15,0 0-39-15,174-15-31 16,-126 6-32-16,-2 0-19 16,-2 3-11-16,2 0-25 0,-5 3-65 15,5 3-115-15,-9 0-160 16,-10-3-266-16</inkml:trace>
  <inkml:trace contextRef="#ctx0" brushRef="#br0" timeOffset="84323.65">35112 9186 529 0,'0'0'710'0,"0"0"-584"15,0 0-21-15,0 0 78 16,0 0-4-16,0 0-69 16,0 0-6-16,56 0 9 15,-25 0-12-15,5 0-23 16,4-9-27-16,0-3-22 15,-3 0-14-15,-4 3-6 16,-5-3-2-16,-5-2-7 16,-7 4-7-16,-6-2-6 0,-6 6-20 15,-4-3 15 1,0 3-22-16,0 1 30 0,-24 5 9 16,-5 0-8-16,-8 0 3 15,-7 0 6-15,-2 14 0 16,-2 7 0-16,4 0 0 15,6-2 1-15,10 4 0 16,12-2-1-16,8 0 1 16,8 0 0-16,0 0 0 15,3 3 13-15,21-3 10 16,4 3-2-16,1-6-1 16,5 0 3-16,-1-6-23 15,4-3 7-15,6-6-8 16,4-3 0-16,2 0-72 15,26 0-119-15,-15-9-324 0,-7-9-245 0</inkml:trace>
  <inkml:trace contextRef="#ctx0" brushRef="#br0" timeOffset="85096.18">36041 9156 863 0,'0'0'674'16,"0"0"-562"-16,0 0-4 16,0 0 54-16,0 0-46 15,0 0-57-15,0 0-24 16,-161 27-6-16,111 3-12 15,7 3 0-15,5 0-2 16,15-3-2-16,11-6-5 16,7-3-8-16,5-6-6 15,0-3-7-15,8-3 3 16,12-6 10-16,3-3 28 16,0 0-2-16,4 0-2 15,-1-3-9-15,-3-12-9 16,2 0 0-16,-6 3-6 0,-5 0 0 15,-11 9 0-15,0 3-2 16,-3 0-26-16,0 0-25 16,0 6 41-16,0 12 12 15,11 3 0-15,-2-6-24 16,11 0-10-16,0-9-18 16,11-3 18-16,-1-3 34 15,4 0 2-15,2-15 12 16,1-9-3-16,0-6-4 15,-1-3 3-15,-5-6-9 16,-5-6 6-16,-3-3 5 16,-9-3-12-16,-4 3 0 15,-7 0 1-15,-3 1 12 0,0 3 27 16,0 5-2-16,-7 3-19 16,1 3 5-16,-1 0 7 15,7 8-12-15,0 4-10 16,0 6-8-16,0 7-1 15,0 4 1-15,0 4 13 16,0 0-14-16,0 0-22 16,0 12-1-16,0 19 23 15,0 11 6-15,0 6 8 16,7 2-1-16,6 8-1 16,1 0-3-16,6-3-2 15,-3-1 3-15,-2-1-9 16,2-11 1-16,-3-3-1 15,-4-9-1-15,-3-6-34 16,0-9-50-16,-7-6-89 0,0-6-159 16,0-3-297-16</inkml:trace>
  <inkml:trace contextRef="#ctx0" brushRef="#br0" timeOffset="85284.48">36258 8983 1204 0,'0'0'210'0,"0"0"-126"0,0 0 86 16,0 0-50 0,187-34-75-16,-100 30-45 0,-14 0-116 15,-12 4-232-15</inkml:trace>
  <inkml:trace contextRef="#ctx0" brushRef="#br0" timeOffset="86179.65">36672 9081 28 0,'0'0'1200'0,"0"0"-1029"16,0 0-87-16,0 0 53 15,0 0-16-15,0 0-33 16,-47 183-30-16,47-153-18 16,0-6-2-16,0-3-10 15,0-9-11-15,14-3 5 16,-1-6 1-16,4-3 16 15,3 0-10-15,0 0 40 16,3-18-24-16,4-9-22 16,-4-6-15-16,-3-3 6 15,-3 3-14-15,-6 0 0 16,-5 9 12-16,-3 9-12 0,-3 6 8 16,0 6-8-16,0 3-5 15,0 0-4-15,0 0-10 16,0 13 19-16,0 13 5 15,0 1-4-15,11 0-1 16,-2-3 0-16,5-3 0 16,2-3-2-16,1-6-4 15,-3-6 7-15,-2-6-2 16,2 0 2-16,3 0 18 16,-4-3 27-16,7-18-17 15,-6-6-8-15,0-3-19 16,-5-3 6-16,-6 0-8 15,0 3 0-15,-3 3 0 16,0 6-5-16,5 3-3 16,-2 6-15-16,0 3-1 0,0 4-4 15,3 5-30-15,5 0-41 16,-2 0 58-16,9 16 16 16,2 12 11-16,0 3 14 15,0 7 9-15,3-2-8 16,4-3 11-16,-4-3 3 15,0-9 4-15,-3-3 2 16,0-9-7-16,-3-3-6 16,4-6 11-16,-1 0-3 15,0 0 17-15,3-12 1 0,-3-9-15 16,-3-9-13 0,-4 0-6-16,-2-3-12 0,-11 6-12 15,0 3-7-15,0 9 20 16,0 6 9-16,-20 9 1 15,-7 0-11 1,-1 9 3-16,2 18 2 0,3 9 7 16,6 0 1-16,10-3 1 15,7 0 0-15,0-6-1 16,10-3-1-16,18-9-18 16,4-3 18-16,5-6 4 15,4-3-4-15,-1-3-15 16,-7 0-34-16,-7-9-122 15,-15-3-325-15</inkml:trace>
  <inkml:trace contextRef="#ctx0" brushRef="#br0" timeOffset="86994.65">34450 9658 1202 0,'0'0'249'0,"0"0"-98"16,0 0 62-16,0 0-40 16,0 0-48-16,0 0-54 15,0 0-27-15,0 0-19 16,-3 6-9-16,-8 25 30 0,-6 11 25 15,2 8-25-15,-2 4-13 16,-1 4 4-16,5-1-18 16,6-7-1-16,4 2-10 15,3-9 2-15,0-10-10 16,0-6 1-16,20-10-1 16,10-6 1-16,7-5 11 15,6-1 21-15,10-5-5 16,8 0-9-16,-4 0-10 15,0-17-7-15,-7 2-2 16,-10 2-26-16,-7-1-27 16,-13 3-48-16,-17-11-117 15,-3 7-136-15,0 2-409 0</inkml:trace>
  <inkml:trace contextRef="#ctx0" brushRef="#br0" timeOffset="87227.93">34650 9931 1272 0,'0'0'209'0,"0"0"-105"16,0 0 93-16,0 0-62 15,174-32-96-15,-140 28-39 0,-14-4-165 16,-8 2-164-16,-12 3-735 16</inkml:trace>
  <inkml:trace contextRef="#ctx0" brushRef="#br0" timeOffset="87445.92">34422 9670 1317 0,'0'0'223'0,"0"0"-79"16,0 0 96-16,0 0-83 15,211-16-69-15,-150 16-55 16,2 0-33-16,21 0-108 15,-18 0-206-15,-11 0-411 0</inkml:trace>
  <inkml:trace contextRef="#ctx0" brushRef="#br0" timeOffset="88599.83">35092 9851 743 0,'0'0'787'0,"0"0"-660"16,0 0-37-16,0 0 46 15,0 0-48-15,0 0 6 16,0 0-25-16,6 140-13 15,-6-94-19-15,0-3-9 16,0-5-4-16,0-9 2 16,0-8-1-16,0-6-7 15,0-4-2-15,0-5-7 16,0-6-7-16,0 0 8 16,0 0 9-16,0 0 2 0,0 0 19 15,0-11-8-15,0-11-31 16,3-11 3-16,11-10-4 15,2 1-10-15,4-4-9 16,0 7-5-16,0 10-7 16,0 8-12-16,0 8 27 15,-6 13 10-15,-1 0-14 16,1 0-9-16,3 21 11 16,6 6 18-16,7 7 1 15,7-1 6-15,3-6-6 16,7 0-1-16,2-10 13 15,2-3-13-15,-1-8-1 0,-4-6 1 16,1 0 9 0,-7 0 1-16,-2-4-10 0,-9-12 9 15,-6-5 8-15,-6-6-6 16,-3-2-3-16,-8 2-2 16,-6 0-5-16,0 8 6 15,0 4 18-15,-6 7-10 16,-11 8-11-16,-6 0-4 15,-3 0-10-15,-1 0 1 16,-1 21 0-16,5 0 3 16,6-1 0-16,5 1-3 15,8-2-6-15,4-4-2 16,0-3-19-16,0-6 7 16,10-2-11-16,10-4 30 0,0 0 10 15,3 0 7-15,-2 0 3 16,-1 2-9-16,0 15 7 15,-3 14 4-15,-5 17 1 16,-4 17 25-16,-5 21-5 16,-3 13-5-16,0 9-17 15,-8 6 14-15,-12-7-7 16,-3-15 5-16,-3-23-12 16,-7-21-10-16,-1-17 7 15,-9-19 11-15,2-12-4 16,-2 0-5-16,6-22-10 15,7-22-1-15,13-14-6 16,11-11-2-16,6-2 7 16,0 2-2-16,32-2-12 0,9 11 7 15,7 3 7-15,5 9-27 16,4 3-9-16,-4 9-16 16,-4 1-4-16,-4 8-7 15,-12 8-3-15,-4-2-3 16,-9 1 30-16,-3 4 14 15,-3-2 22-15,-4-2 5 16,-3 5 13-16,-3 4 2 16,-1 1 11-16,-3 4 8 15,3 0 19-15,-3 6-16 0,3 0-5 16,5 0-12 0,-2 0-18-16,3 0 21 0,5 20 48 15,3-1-39-15,3 7-8 16,3 1-5-16,-2 0-19 15,2 0-12-15,-3-6-47 16,-4 0-67-16,-6-9-157 16,-10-6-445-16</inkml:trace>
  <inkml:trace contextRef="#ctx0" brushRef="#br0" timeOffset="88801.81">36070 9835 456 0,'0'0'1233'0,"0"0"-1015"16,0 0-94-16,0 0-7 16,0 0-101-16,0 0-16 15,0 0-65-15,41 33-137 16,-38-14-329-16</inkml:trace>
  <inkml:trace contextRef="#ctx0" brushRef="#br0" timeOffset="90149.81">36458 10070 1363 0,'0'0'288'0,"0"0"-179"0,0 0 16 16,0 0 8-16,14 187-54 16,-11-139-41-16,3 0-27 15,2-9-4-15,-5-9 5 16,3-9-12-16,-3-12 1 15,-3-9-1-15,3 0 6 16,-3-6-1-16,0-24-4 16,0-9 6-16,0-6 6 15,0-6 0-15,0-3-13 0,11 0-6 16,3 1-13-16,5 5 6 16,6 13-24-16,-2 4 21 15,0 14 4-15,0 11 11 16,-3 6 1-16,1 0-10 15,-1 8 10-15,0 19 7 16,0 10 18-16,-1-1-4 16,5 3 1-16,6-1 0 15,-1-3 9-15,2-5 4 16,-1-9-5-16,1-6-3 16,-8-6-17-16,0-9 15 15,1 0 12-15,2 0 3 0,0-9-12 16,5-18-4-1,2-5-3-15,-2 0-11 0,-5-5-8 16,-9 9-1 0,-7 1 0-16,-10 5-1 0,0 3-12 15,0 7-4-15,-7 1 10 16,-16 5-3-16,-3 6-20 16,-8 0-10-16,4 0 9 15,-1 23-1-15,5 8 10 16,9 7 7-16,11 1-16 15,6 2 6-15,0-2-10 16,0-6-1-16,23-6 4 16,3-3 7-16,5-12 16 0,2-3 8 15,-2-9 8-15,4 0 31 16,0 0-11-16,5-24-12 16,-4-6 14-1,1-6 7-15,-3-1-9 0,-11-1-5 16,-6-1-8-16,-8 4-4 15,-2 6 3-15,-7 4-14 16,0 8-7-16,0 1 7 16,0 7-1-16,0 3 1 15,0 4-14-15,0 2 8 16,-3 0-9-16,-7 0 0 16,-1 17 9-16,2 10 6 15,1 4-1-15,8 2-8 0,0 4 8 16,0-4-1-1,5 0 1-15,11-3 0 0,4-6 1 16,8-8 0-16,-2 1 5 16,0-11 26-16,8-6 17 15,2 0-19-15,4 0-12 16,4-23 1-16,-4-4-1 16,-6-6-8-16,-7-1-4 15,-10-2-5-15,-11 3 0 16,-6-4-16-16,0 6 10 15,0 8-7-15,-11 2 12 16,-1 6 1-16,5 5 0 16,0 4 0-16,0 4-1 15,7 2-6-15,0 0-16 0,0 0-21 16,0 0-5 0,0 0 20-16,0 2 8 0,10 14 2 15,7 1 14-15,0 4 5 16,0 4 0-16,3 2 8 15,0 4-8-15,3-2 0 16,4 2 10-16,-4-9-2 16,-3 0 8-16,0-11-6 15,-3-5-9-15,-4-6 16 16,1 0 2-16,3 0 0 16,-5-13-4-16,2-13-8 15,0-2-5-15,-8 1-1 16,1 0-1-16,-7 6 7 0,0 5 4 15,0 7-5-15,0 7-6 16,0 2-1-16,7 0-20 16,-1 11-1-16,1 12 16 15,7 4 6-15,-5 0 0 16,5-6 0-16,-5-1-52 16,-6-14-94-16,2-6-232 15,-5 0-748-15</inkml:trace>
  <inkml:trace contextRef="#ctx0" brushRef="#br0" timeOffset="90315.81">37872 9772 1844 0,'0'0'291'0,"0"0"-150"16,0 0-26-16,0 0-115 15,0 0-163-15,0 0-401 0</inkml:trace>
  <inkml:trace contextRef="#ctx0" brushRef="#br0" timeOffset="91411.81">31215 11051 1045 0,'0'0'298'0,"0"0"-159"16,0 0 24-16,0 0-20 15,0 0-38-15,0 0-6 16,0 0-7-16,57 0 14 16,-28 0-22-16,5 0-16 15,2 0-19-15,-2-6-28 16,-4-4-11-16,-4 1-2 15,-6 1-8-15,-9-2-15 16,-8 5-6-16,-3-1-17 16,0 2-51-16,-20 2-9 15,-17 2 73-15,-13 0 6 0,-7 0 4 16,-10 12 9-16,-3 11 6 16,1 2 12-16,2 7 13 15,3 1 13-15,10 0-4 16,14 1-7-16,20-5-11 15,13 4-4-15,7-2 1 16,14 0 6-16,30-3-8 16,9-2 6-16,7-5 23 15,10-9 6-15,1-6-16 16,-1-6 1-16,0 0-16 16,-7 0-15-16,-5-6-45 0,2-27-107 15,-17 6-168 1,-10-4-289-16</inkml:trace>
  <inkml:trace contextRef="#ctx0" brushRef="#br0" timeOffset="91767.44">31686 11185 872 0,'0'0'558'0,"0"0"-408"16,0 0-13-16,0 0 3 16,0 0-16-16,0 0-34 15,-40 176-45-15,60-155 1 0,9-3-20 16,2-6 19-16,2-6 15 16,4-6 0-16,-3 0-11 15,-1 0-11-15,-7-9-14 16,-1-12 3-16,-10 0-5 15,-4-5 9-15,-11 4-11 16,0 1-19-16,-8 3 12 16,-24 3-13-16,-9 5 0 15,-8 0-52-15,-2 4-55 16,4 5-32-16,4 1-54 0,13-5-172 16,10 5-276-16</inkml:trace>
  <inkml:trace contextRef="#ctx0" brushRef="#br0" timeOffset="92804.44">32314 11185 910 0,'0'0'647'16,"0"0"-576"-16,0 0-10 0,0 0 62 15,0 0 16-15,0 0-54 16,0 0-43-16,40 150-14 16,-34-123 0-16,2-7-7 15,-2-8 0-15,-3-6-7 16,0-6-6-16,-3 0 8 15,0 0 25-15,4-6 29 16,-4-15-48-16,4-12-3 16,-1-4-7-16,7-1-12 15,7-5-15-15,3 6-22 16,6 5-16-16,0 11 41 16,2 5 11-16,-1 8 1 15,-1 8-2-15,-3 0-5 0,5 0-2 16,-1 18 8-1,-1 5 1-15,3 8 0 0,2 0-1 16,-4-4 1-16,-4 0-1 16,-6-10-14-16,-3-1-2 15,-8-7-26-15,-6-8-9 16,0-1 23-16,0 0 29 16,0 0 7-16,0-5-7 15,0-18 1-15,-3-8-1 16,3-2-12-16,0 0-6 15,0-1-11-15,9 7-12 16,12 6 12-16,-1 9 23 16,0 6-12-16,-6 6 17 0,-2 0-11 15,2 10 12 1,-1 13 16-16,1 4 9 16,3 4-15-16,3-4 2 0,3 0-2 15,3-6-9-15,1-4 14 16,1-7-7-16,-2-6-7 15,0-4 13-15,-2 0 8 16,-1-4-3-16,0-17-4 16,-3-6 3-16,0-6-11 15,-6-7 5-15,-4-5-5 16,-6 1 6-16,-4-4-12 16,0 2-1-16,0 7 20 15,-7 3-1-15,-10 3 7 16,4 10-1-16,-1 2 10 0,5 6 2 15,1 3-1-15,2 8 7 16,6 4-37-16,0 0-6 16,0 17-26-16,0 20 9 15,0 7 17-15,17 6 0 16,9 4-1-16,1 0-16 16,1-4-17-16,-2-2-7 15,-6-6-11-15,0-9 23 16,-7-8 9-16,-2-13-11 15,-2-7-10-15,-1-5 16 16,-5 0 25-16,0 0 15 16,0-15-14-16,-3-8 8 15,0-4 7-15,0-4 29 0,-20 4-28 16,-7 6 8 0,-4 6-24-16,-1 9-1 15,-5 6-8-15,4 0-37 16,-4 0-76-16,14 4-147 0,9 5-301 0</inkml:trace>
  <inkml:trace contextRef="#ctx0" brushRef="#br0" timeOffset="93478.42">33718 11110 1200 0,'0'0'552'16,"0"0"-463"-16,0 0 16 16,0 0 65-16,0 0-40 15,0 0-68-15,44 162-29 16,-21-115-13-16,0-11-3 15,1-6-5-15,2-9 0 16,-3-9-4-16,0-8-8 16,-2-4 15-16,-1 0 6 15,0 0-7-15,-3-19 3 16,-3-11-16-16,-2-9-1 0,2-8-8 16,-1-1-4-1,7 0-21-15,0 4-20 0,3 7-8 16,5 7 20-16,-5 12 23 15,1 9 5-15,-4 9 7 16,0 0-3-16,0 4-10 16,-4 22 4-16,1 5 15 15,0 2 5-15,-3 3 7 16,-2-7-6-16,-6-3-5 16,2-9 9-16,-5-6-2 15,-3-5-2-15,3-6 10 16,-3 0 3-16,0 0 23 15,0-2 6-15,3-19-42 16,5-10 3-16,1-4-9 0,8-1-30 16,7-1-25-16,-1 7 39 15,6 7 0-15,-1 7 1 16,2 10 6-16,-1 6 8 16,-1 0-8-16,-5 4 0 15,1 23 2-15,-1 8 6 16,-3 1 1-16,-3 5 0 15,-5-8-40-15,-1-5-35 16,-11-2-14-16,0-11-211 16,-11-8-16-16,-12-2-429 0</inkml:trace>
  <inkml:trace contextRef="#ctx0" brushRef="#br0" timeOffset="93673.42">33791 10880 1091 0,'0'0'721'16,"0"0"-610"-16,0 0-42 16,0 0 23-16,0 0-73 15,0 0-19-15,0 0-115 16,174-25-236-16,-154 25-1119 0</inkml:trace>
  <inkml:trace contextRef="#ctx0" brushRef="#br0" timeOffset="94312.19">34844 11180 1237 0,'0'0'344'16,"0"0"-220"-16,0 0 47 15,0 0-12-15,0 0-48 16,0 0 7-16,0 0-41 0,14 119-22 15,-8-83-29-15,3-3-9 16,5-6-6-16,0-4-11 16,3-8 1-16,-1-9 0 15,1-3 8-15,-3-3-3 16,6 0-6-16,0-9 0 16,-1-15-9-16,9-6 9 15,1-3-8-15,5 0-11 16,-1-4-25-16,-2 10-11 15,-2 2 16-15,-6 13 5 16,-2 7 14-16,-1 5 5 0,-6 0 0 16,-2 9 0-1,2 14 15-15,-5 3 14 0,2 1-7 16,-5-5 6-16,-2-2-2 16,3-8 9-16,-7-3 0 15,0-6-6-15,3-3 4 16,-3 0 19-16,4 0-3 15,2-12-17-15,1-14-16 16,3-2 0-16,4-5-1 16,-2 6-17-16,8 2-11 15,-3 7-9-15,3 12 24 16,-6 6 7-16,2 0-3 16,-2 8 2-16,3 17-1 15,-5 4-1-15,2 2-85 16,-7 0-131-16,-4-8-290 0,-3-7-886 0</inkml:trace>
  <inkml:trace contextRef="#ctx0" brushRef="#br0" timeOffset="94497.18">35000 10964 1614 0,'0'0'318'0,"0"0"-220"16,0 0-51-16,0 0-47 0,0 0 0 15,0 0-105-15,0 0-147 16,138 75-151-16</inkml:trace>
  <inkml:trace contextRef="#ctx0" brushRef="#br0" timeOffset="94978.52">35686 11155 1509 0,'0'0'254'16,"0"0"-137"-16,0 0 57 15,0 0-52-15,0 0-58 0,0 0-39 16,0 0-15-16,-47 153-10 16,47-136-15-16,0-7-30 15,11-4 0-15,5-1 5 16,4-5 40-16,-3 0 18 16,3 0-6-16,-6 0-2 15,-2 16-1-15,-4 17 4 16,-8 20 38-16,0 22 8 15,0 42 10-15,-5 3 49 16,-7 12 2-16,-5 2-63 16,3-36-44-16,-6-4 8 15,-7-32-20-15,-5-26 14 16,-5-20 20-16,-7-16 3 0,4 0-12 16,0-39 4-1,10-9 3-15,10-15-11 0,14-3-13 16,6-7-9-16,0 8-11 15,26 1-11-15,11 12-27 16,10 7-23-16,26 3-119 16,-13 9-198-16,-10 9-540 0</inkml:trace>
  <inkml:trace contextRef="#ctx0" brushRef="#br0" timeOffset="95490.52">36228 11216 1267 0,'0'0'328'0,"0"0"-153"0,0 0 18 15,0 0-9-15,0 0-47 16,0 0-44-16,0 0-14 15,140-27-24-15,-117 27-24 16,-6 16-10-16,-8 12-15 16,-9 11-5-16,0 8-1 15,-9 2 1-15,-20 1 12 16,-8-8-13-16,-1-6 1 16,6-12 11-16,7-6-1 15,13-12 9-15,8-3 12 16,4-3 2-16,0 0-9 15,4 0-11-15,22 0 19 16,11-6-13-16,3-3-14 0,7-3-6 16,-1 0-46-16,24-6-84 15,-12 0-205-15,-15 3-556 0</inkml:trace>
  <inkml:trace contextRef="#ctx0" brushRef="#br0" timeOffset="95915.52">37062 11212 795 0,'0'0'635'0,"0"0"-503"0,0 0 4 16,0 0-2-16,0 0-30 16,0 0-25-16,0 0-3 15,0-1-4-15,0-3 1 16,0 4-2-16,0 0-25 16,0 0-15-16,-12 0-9 15,-8 0-15-15,-10 0-1 16,-4 11 3-16,-6 14-3 15,0 4 0-15,-1 7-4 0,12 3 21 16,6-1-15-16,9-5-7 16,11-6 5-16,3-3-6 15,0-6 0-15,14-3-4 16,12-6 4-16,11-6 0 16,3-3-20-16,30 0-135 15,-14-18-175-15,-2-3-326 0</inkml:trace>
  <inkml:trace contextRef="#ctx0" brushRef="#br0" timeOffset="96210.52">37304 11303 1030 0,'0'0'399'0,"0"0"-247"16,0 0-8-16,0 0-1 15,0 0 4-15,0 0-70 16,-97 154-36-16,97-139-8 16,23-3-8-16,5-6 52 15,1-6 23-15,4 0-14 16,-2 0-25-16,1 0-12 16,-4-15-8-16,-8-3 2 15,-4 0-1-15,-11-3-35 16,-5 3-7-16,0 0-27 15,-28 3-7-15,-5 6-45 16,-10 6-142-16,5 0-146 16,15-2-436-16</inkml:trace>
  <inkml:trace contextRef="#ctx0" brushRef="#br0" timeOffset="96577.7">37672 10985 1303 0,'0'0'353'0,"0"0"-229"0,0 0 55 16,0 0 20-16,0 0-51 16,0 0-17-16,0 0-57 15,-6 204-30-15,6-148-15 16,0-2-8-16,0-6-4 16,0-6-8-16,3-9-8 15,6-10-1-15,2-8-19 16,-2-6-25-16,5-6-64 15,2-3-113-15,1 0-93 16,-7-9-442-16</inkml:trace>
  <inkml:trace contextRef="#ctx0" brushRef="#br0" timeOffset="97054.41">38039 11270 1114 0,'0'0'272'0,"0"0"-122"16,0 0 67-16,0 0-14 15,0 0-74-15,-87 160-52 16,87-127-20-16,0-3-18 16,0-3-21-16,7-9-18 15,13-3 0-15,3-9 3 16,3-6 20-16,5 0 13 15,-4 0-17-15,-1-15 3 16,2-9-8-16,-8-3-3 16,-8-6 9-16,-5 0 9 15,-7-5-11-15,0 7-9 0,0 3 27 16,-10 6-18-16,-13 7-18 16,-3 9-8-16,-5 5-30 15,4 1-62-15,7 0-83 16,6 0-124-16,8 7-241 0</inkml:trace>
  <inkml:trace contextRef="#ctx0" brushRef="#br0" timeOffset="97960.89">38329 11265 1094 0,'0'0'409'15,"0"0"-237"-15,0 0-26 16,0 0 0-16,0 0-57 16,-15 174-42-16,15-141-35 15,6-9 18-15,17-3-23 16,0-9-6-16,4-9 32 15,4-3 9-15,-2 0-11 16,5-3-14-16,-4-21-11 16,4-6 1-16,-2-3 3 15,-1-3-2-15,-4 3-8 16,-7 0 1-16,-6 7-1 0,-11 5-6 16,-3 14 6-16,0 3 34 15,0 4-15-15,-3 0-1 16,-14 17-9-16,0 12-2 15,3 1-7-15,11 0-1 16,3-3-16-16,0-6-12 16,0-9 9-16,14-3 7 15,3-6 13-15,6-3 9 16,-3 0 4-16,6-3 11 16,1-18-14-16,4-3-8 15,-2-6 4-15,4 0-6 16,-2 3 7-16,-5 5-6 0,-6 5-1 15,-6 7 0-15,-4 6-6 16,-4 4 0-16,-2 0-19 16,0 10 25-16,-4 15 2 15,3 2 32-15,-3 0 1 16,0 0-9-16,0-9-6 16,0-3 10-16,0-6-9 15,0-6 7-15,0 0 2 16,3-3-5-16,8 0-4 15,1-6 22-15,11-15-16 16,5-3-27-16,-2 0 0 16,4 3-37-16,-4 6 0 15,-6 4 8-15,1 11 5 16,-4 0 4-16,-3 0-12 16,-2 6-9-16,5 14 33 0,3-5 2 15,0-3-1-15,1-5-21 16,2-7-12-16,-6 0 31 15,3 0 9-15,-8 0 1 16,2-13 12-16,-4-7-7 16,1 4 13-16,-8-1 16 15,0 2-1-15,0 8-2 16,0 3-2-16,5 4-8 16,-2 0-16-16,5 0 6 15,4 11-1-15,2 15-1 16,3-4 18-16,-6 10-16 15,-7-5-12-15,-7 0-19 16,-70 0-96-16,-17-3-49 0,-23-12-631 0</inkml:trace>
  <inkml:trace contextRef="#ctx0" brushRef="#br0" timeOffset="99031.89">29791 11189 644 0,'0'0'721'0,"0"0"-616"16,0 0-37-16,0 0 79 15,0 0-43-15,0 0-18 16,0 0 5-16,-23 0 7 16,23 0 0-16,0 0-18 15,9 2 46-15,15 4-46 16,5 2-7-16,16-1-18 16,11-3-9-16,7-2-18 15,7-2-2-15,5 0-6 16,-6 0 1-16,1 0-7 0,-3 0-2 15,-10 0-3-15,-3-6-3 16,-15 1-6-16,-11-1 1 16,-15 2-2-16,-6 4-7 15,-7 0-6-15,0-2-48 16,0 2-26-16,-7-4-25 16,-20-7-101-16,1 1-130 15,-1-2-346-15</inkml:trace>
  <inkml:trace contextRef="#ctx0" brushRef="#br0" timeOffset="99358.45">30326 11062 1159 0,'0'0'346'0,"0"0"-139"0,0 0 74 16,0 0-77-16,0 0-90 15,0 0 27-15,0 0-21 16,103 4-18-16,-60 8-23 16,5-1-17-16,-5 1-24 15,1 1-13-15,-9-1-13 16,-4 3-12-16,-10-7-6 16,-6 5 5-16,-7-5-19 15,-5 2 20-15,-3-1 5 16,0 7 8-16,-14 1 12 0,-12 0-11 15,-12 3-14-15,-2-7-2 16,-3 2-51-16,-4 1-65 16,-16 6-153-16,13-7-257 15,4 0-386-15</inkml:trace>
  <inkml:trace contextRef="#ctx0" brushRef="#br0" timeOffset="100060.41">29554 12232 842 0,'0'0'395'0,"0"0"-237"15,0 0 21-15,0 0 51 16,0 0-42-16,0 0-14 15,0 0-17-15,-5 0-24 16,5 0-29-16,8 0-5 16,15 0-16-16,15 0 2 0,5 0-26 15,13 0-12 1,7 0-5-16,12 0-10 0,1 0-4 16,4-2-12-16,1-2-7 15,-5 4 3-15,-2-2-12 16,-10 2 0-16,-11-4 7 15,-10 4-7-15,-12 0-6 16,-15 0 5-16,-9-2 1 16,-3 2 1-16,-4 0 0 15,0 0 0-15,0 0 0 16,0 0-1-16,0-4 0 16,0 4-1-16,0-5-48 15,-8-1-53-15,-2-6-65 16,-7-9-121-16,5 0-305 15,1 2-129-15</inkml:trace>
  <inkml:trace contextRef="#ctx0" brushRef="#br0" timeOffset="100346.41">30301 12055 965 0,'0'0'505'0,"0"0"-326"15,0 0 55-15,0 0-17 16,0 0-97-16,0 0-37 15,0 0 12-15,11 21-6 16,13-6-15-16,2 1-4 16,5-1-13-16,-2 2-9 15,-2 1-4-15,-4 1-14 0,-6-2-6 16,-3 2-15 0,-5-1 5-16,-9-1-6 0,0 2-7 15,0-5 12-15,-12 5 10 16,-16-4-6-16,5 1-17 15,-1-5-2-15,4-3-60 16,3-8-88-16,8 0-153 16,9 0-422-16</inkml:trace>
  <inkml:trace contextRef="#ctx0" brushRef="#br0" timeOffset="102512.48">31689 12199 525 0,'0'0'571'0,"0"0"-400"16,0 0 7-16,0 0 17 16,0 0-36-16,0 0-14 15,0 0-6-15,3-6-10 0,-3 4-29 16,0 2-7-16,0 0-33 15,0 0-29-15,-12 0-30 16,-8 6 6-16,-15 15 11 16,-8 12-12-16,0 0-6 15,-1-1-9-15,7-1-9 16,7-8-3-16,10-3 14 16,11-9-4-16,1-5 1 15,8-6-2-15,0 0 3 16,0 0-20-16,3 0-15 15,18-17 44-15,2-10 16 16,5-4-1-16,1-6-7 16,-2-1 2-16,4-1-4 0,-5-7 4 15,-3 2-4-15,-6-2 6 16,-4 1 3-16,-6 1-15 16,-4 3 13-16,-3 7 10 15,0-1 11-15,0 7-7 16,0 5-7-16,0 8 4 15,0 9-4-15,0 3-12 16,0 3-6-16,0 0-2 16,0 8-14-16,0 25 14 15,0 9 34-15,0 12-18 16,24 6-2-16,5-1 2 16,11-1-16-16,1-4 0 15,2-4 8-15,-3-8-7 16,1-9-1-16,-9-8-9 15,2-8 9-15,-4-11 1 0,1-6 5 16,1 0 0-16,-1 0 3 16,-4-19 3-16,-4-10-4 15,-6 0-1-15,-8-8-2 16,-9-1-5-16,0-2-11 16,0 1-8-16,-15 10-26 15,-13 2 8-15,5 4-15 16,0 10 26-16,5 3 0 15,9 6 5-15,9 4-6 16,0 0-23-16,0 0-13 16,3 14 35-16,21 9 15 15,7 4 7-15,1 4 5 0,2-1 1 16,-1 3 5-16,1-4-4 16,-8-2 0-16,-3-6 8 15,-2 0 3-15,-4-9-12 16,-5-3 2-16,2-3-2 15,3-6-18-15,3 0 12 16,4 0 6-16,8 0 0 16,5-17 0-16,7-8-10 15,-1-2 10-15,-3-2 1 16,-2 4 0-16,-12 4-1 16,-6 7 7-16,-14 5 23 15,-6 5 29-15,0 4 3 16,-3 0-25-16,-20 4-7 0,-6 17-11 15,-2 8-10 1,7 7-3-16,4-3-5 0,14 0 0 16,6-6-1-16,0-2 0 15,0-8-6-15,12-2 6 16,8-9 0-16,1-2 23 16,-1-4-7-16,3 0 0 15,-3-10-8-15,-3-11-8 16,-6-6-7-16,-8-5-30 15,-3-1-26-15,0 0-16 16,0 0 1-16,0 3 17 16,-8 5 29-16,8 2 9 15,0 1-9-15,0 5-32 0,25-4 33 16,2 2 12-16,-1-2 13 16,3 7 5-16,-5-1 1 15,-4-1 20-15,-6 5 27 16,-8 1 25-16,-6 0 11 15,0 4 19-15,0 5-11 16,0 1-23-16,0 0-16 16,0 0-31-16,0 0-21 15,0 23-11-15,5 19 11 16,4 16 13-16,8 7-2 16,6 8-11-16,0 4 1 15,1 4 5-15,2 0-6 0,-6-1 1 16,0-11-1-1,-6-9 0-15,-4-15 5 0,-3-15-5 16,0-12-7 0,-7-12-11-16,0-3 0 15,0-3 12-15,0 0 6 0,0-15-6 16,-11-15 5-16,-9-6 1 16,4-9-1-16,-1-3-1 15,3 0-11-15,8-5-9 16,6 4-4-16,0-3 0 15,0 3 2-15,17 5 0 16,6 8 6-16,0 5 8 16,4 8 9-16,-1 2-5 15,2 3 6-15,-5 3-1 16,4 9-1-16,-4 0-4 16,-3 6 5-16,-3 0 1 0,-4 0 1 15,-6 0 5-15,-4 14 9 16,-3 5 19-16,0-2 3 15,-6 8-1-15,-19-5-11 16,-1 1-6-16,-3-6-5 16,-2-3-13-16,7-3-1 15,4-3-58-15,11-6-55 16,9 0-99-16,0-6-134 16,0-15-452-16</inkml:trace>
  <inkml:trace contextRef="#ctx0" brushRef="#br0" timeOffset="103029.6">33418 12082 1335 0,'0'0'216'0,"0"0"-16"15,0 0-2-15,15 163-27 16,-1-94-40-16,3 7-27 15,3 5-31-15,0-5-21 16,1 1 19-16,-6-17 0 16,-4-12-50-16,-5-15-10 15,-6-12-11-15,0-12-26 0,0-9-9 16,0 0-8 0,0-3 29-16,-17-30-35 0,-9-12 16 15,2-12 7-15,-2-9 14 16,6-6-3-16,3-2 0 15,11 3-17-15,6 7 15 16,0 11 0-16,0 8 2 16,23 15 0-16,6 5 7 15,2 7 8-15,-1 9 1 16,-1 3 0-16,-1 0-1 16,-1 6 2-16,-7 0-2 15,-3 0 18-15,-5 0 33 16,-1 10 15-16,-11 5 6 15,0 6-1-15,0 0-15 16,0 3-23-16,-11-3-7 0,-9 2-9 16,-3-2-3-1,3-6-14-15,-1 1-6 0,6-5-44 16,1-1-72-16,3-10-127 16,5 0-302-16,6 0-1096 0</inkml:trace>
  <inkml:trace contextRef="#ctx0" brushRef="#br0" timeOffset="103996.34">33895 12118 1053 0,'0'0'314'0,"0"0"-137"16,0 0 21-16,0 0-13 15,0 0-2-15,0 0-55 16,0 0-15-16,0 142-36 16,9-109-13-16,5-10-23 15,3-2-27-15,-7-9-14 16,4-4 0-16,-5-8 6 16,5 0 17-16,3 0-3 15,6-14-5-15,4-13-1 16,7-5-14-16,1-5-1 15,6 2 1-15,2-5-8 16,-3 7-5-16,1 6 12 16,-4 4-4-16,-8 10 4 0,-2 7 0 15,-7 6-6-15,-3 0-4 16,-8 4-5-16,-1 19 16 16,-8 4 0-16,0 6 13 15,0-3 1-15,0-3-13 16,0-2 8-16,0-11-9 15,-8-1 1-15,5-7 0 16,3-6 7-16,0 0-7 16,0 0-1-16,0-6-14 15,0-21-22-15,11-3 17 16,12-7-3-16,4 4-8 16,-1 4 5-16,2 10 1 15,-5 10 12-15,-7 9 3 16,1 0 9-16,0 21 15 15,-3 13 16-15,1 1-14 0,2 2-8 16,-3-7-9-16,-1-3-17 16,-6-6-36-16,-7-9-97 15,0-4-150-15,-17-5-91 0</inkml:trace>
  <inkml:trace contextRef="#ctx0" brushRef="#br0" timeOffset="104196.34">33788 11941 1852 0,'0'0'295'0,"0"0"-204"15,0 0 44-15,0 0-83 16,0 0-52-16,177 6-110 15,-120 4-192-15,-7-9-542 0</inkml:trace>
  <inkml:trace contextRef="#ctx0" brushRef="#br0" timeOffset="104879.46">34974 12076 895 0,'0'0'382'0,"0"0"-201"16,0 0 55-16,0 0 11 15,0 0-100-15,0 0-44 16,0 0-43-16,-43-17-34 16,19 17-7-16,-10 0-4 0,-1 11 1 15,-9 20 8-15,1 5-4 16,3 5-14-16,9 5-6 15,12-4 0-15,11-7-1 16,8-6-30-16,0-10-33 16,20-5 2-16,11-13 24 15,5-1 38-15,4 0 11 16,-2-7-10-16,-1-9 1 16,-8 1 4-16,-6 5-5 15,-5 4-1-15,-9 6 10 16,-1 0 12-16,-5 27 12 15,-3 27 11-15,0 20-2 0,0 19-15 16,0 45 12-16,0-6 19 16,-8 9-14-16,-1-7-2 15,-5-44-31-15,-6-13-11 16,-7-25-1-16,-10-29 1 16,1-17 23-16,-1-6-15 15,3-14 4-15,5-34-3 16,11-15 8-16,12-22 8 15,6-6-9-15,0-2 10 16,30 3-26-16,18 15-1 16,1 12-12-16,12 15-12 15,2 12-30-15,27 0-68 16,-14 9-145-16,-7 6-427 0</inkml:trace>
  <inkml:trace contextRef="#ctx0" brushRef="#br0" timeOffset="105861.29">36235 11983 980 0,'0'0'250'0,"0"0"-102"15,0 0 70-15,0 0 23 16,0 0-48-16,0 0-13 16,0 0-19-16,23 24-26 15,0-19-28-15,7-1-25 16,4 2-30-16,3-2-32 16,-2-4-11-16,3 0-2 0,-12 0-7 15,-6 0 0-15,-9 0-22 16,-8 0-13-16,-3 0-12 15,0 0-25-15,-20 0 38 16,-14 2 26-16,-10 9-5 16,-5 5 12-16,-4 5-5 15,-1 0 6-15,7 4 0 16,7-2 2-16,11 4-1 16,5 0 6-16,7-2 6 15,14-2 4-15,3-2-4 16,0-2-2-16,0-1-5 15,23-1 4-15,7-4 14 16,4-5-24-16,9-4 0 16,1-4-61-16,16 0-119 15,-10 0-381-15,-10-15-176 0</inkml:trace>
  <inkml:trace contextRef="#ctx0" brushRef="#br0" timeOffset="106199.63">36786 12170 1532 0,'0'0'259'16,"0"0"-88"-16,0 0 55 0,0 0-55 16,0 0-68-1,0 0-37-15,0 0-20 0,-141 102-22 16,141-81-9-16,0-4-8 15,21-1 2-15,8-5 19 16,5-5 9-16,6-6-13 16,1 0-9-16,-6 0-7 15,3-8 1-15,-9-7-3 16,-4-6 4-16,-13 2-4 16,-6 1-6-16,-6 1 0 15,0-2-40-15,-3 5-21 16,-26-1 1-16,-5 5-68 15,-10 5-141-15,12-1-266 16,5 0-303-16</inkml:trace>
  <inkml:trace contextRef="#ctx0" brushRef="#br0" timeOffset="106527.93">37320 11844 1400 0,'0'0'576'15,"0"0"-429"-15,0 0 0 16,0 0 37-16,0 0-37 15,0 0-46-15,0 0-26 0,-10 193-30 16,10-141-5-16,0-7-14 16,0-1-13-16,0-4-7 15,0-7-6-15,0-10-23 16,0-2-28-16,0-2-42 16,0-17-72-16,-6 2-363 15,-1-4-623-15</inkml:trace>
  <inkml:trace contextRef="#ctx0" brushRef="#br0" timeOffset="108528.29">37675 12116 606 0,'0'0'490'0,"0"0"-380"16,0 0-10-16,0 0 49 15,0 0-6-15,0 0-24 16,0 0-11-16,-61 81-26 0,58-58 2 15,3 2-10 1,0-8 1-16,0-1 5 0,14-5 23 16,2-5-2-16,1 0-34 15,0-6-19-15,-3 0-13 16,1 0-8-16,-1 0 3 16,3 0-6-16,-4-8-2 15,4-11 6-15,3 2-10 16,-3-1-1-16,-3-1-7 15,-2-2-8-15,2 4 4 16,-4 1-5-16,-3 1 0 16,0 1-1-16,-4 1 0 15,-3 1 0-15,3 1 0 16,-3-1-5-16,0-1 5 0,0 1 1 16,0 7-1-16,0-5-7 15,0 8 6-15,0-2 1 16,0 4-1-16,0 0 1 15,0 0-1-15,0 0-6 16,0 0-8-16,0 0 0 16,0 0 15-16,0 0 7 15,0 0-7-15,0 0-11 16,0 6 6-16,0 15 5 16,0 10 2-16,0 2-1 15,3 3 7-15,8-1-8 16,1 1 0-16,2-5-1 15,3-8-1-15,0-4-20 16,3-3 3-16,4-9-2 0,2-3-9 16,0-4 29-16,5 0-1 15,-1 0-7-15,-1-6 0 16,-1-15-4-16,-5-6-4 16,1 0 11-16,-4-7 6 15,-8 5-10-15,2-2 0 16,-8 10 9-16,2 4 1 15,-2 5 0-15,-3 3 0 16,0 3 0-16,4 0-6 16,0 2-3-16,0 4-3 15,-1 0 6-15,5 0 5 16,-2 0-11-16,2 0 11 16,-2 12 1-16,2 13 7 0,-2-2 8 15,5 2 4-15,-4-2-8 16,-3-2-5-16,-1-2 8 15,1-5-12-15,-4-5 5 16,-3-5-7-16,0-2 0 16,0-2-6-16,0 0 6 15,0 0 6-15,0 0-5 16,0 0 11-16,0-6-11 16,0-11-1-16,0-4-1 15,0 0-11-15,0-4-8 16,11 4-4-16,6 3-19 15,6 7 22-15,-3 5 6 16,0 6 2-16,0 0 4 16,-4 0-2-16,1 8 7 0,-3 17 4 15,-5-2 12-15,2 2 4 16,-5-2-4-16,0-2-5 16,-2-6 1-16,-4-3-7 15,4-6 0-15,-4 1 1 16,0-7 4-16,0 0-5 15,0 0 8-15,0 0 8 16,0-9-17-16,3-12-13 16,4-6 5-16,10-4-8 15,3 2-15-15,6 4-12 16,0 4-5-16,-2 9 26 16,-1 10 12-16,-6 2-1 15,-3 0 4-15,-5 8 7 0,5 17 13 16,0-2-5-16,2 2-7 15,7-2 0-15,2-5 8 16,4-3-8-16,4-5 5 16,1-7-5-16,3-3 0 15,-4 0 8 1,1 0-1-16,-5-15-1 0,2-4 0 16,-8-2-1-16,-2 1 2 15,-6 1-8-15,-4 4 10 16,-5 1 6-16,-3 5 4 15,2-1 2-15,-5 4-12 16,3 1-2-16,-3 1-8 0,0 4 1 16,3-2 0-16,-3 2 0 15,3 0 6-15,0-4 8 16,-3 4-6-16,3 0 1 16,5 0 4-16,-2 0-7 15,4 0 7-15,1 0-3 16,1 4 10-16,2 11 2 15,0 8 3-15,3 2 0 16,-2 4-8-16,-1 2-2 16,0-8 5-16,-7-4-17 15,-1-7-3-15,-6-3-1 16,0-7 0-16,0 2 0 16,0-4-9-16,0 0 9 15,0 0 8-15,6-4-8 16,2-13-5-16,4-8 4 0,5-4 1 15,6 2-13-15,8-4 12 16,-1 5-1-16,-4 2-4 16,2 5-9-16,-5 2-1 15,-7 5-4-15,-5 3-11 16,-2-1 4-16,2 4 9 16,-5 1 2-16,0-5 9 15,2 4-4-15,-5 0 10 16,0 1 0-16,-3-1-11 15,0 2 5-15,0 2 7 16,-6-6 5-16,-5 6 9 16,5-2 7-16,0 4 7 15,6 0-13-15,0 0-2 0,0 0-11 16,0 0-1 0,0 20 20-16,20 1-15 0,6 6 3 15,11 0 0-15,-4 2 4 16,1-2-5-16,-4 3 2 15,-10-5 17-15,-9-7 6 16,-11-1-6-16,0-5-7 16,0 1 1-16,-21-5 2 15,-10 5-11-15,-6-5-2 16,-6 2-10-16,-1-1-34 16,-25-1-68-16,11 1-111 15,2-5-422-15</inkml:trace>
  <inkml:trace contextRef="#ctx0" brushRef="#br0" timeOffset="111678.31">30422 13436 664 0,'0'0'1035'0,"0"0"-852"16,0 0-69-16,0 0 49 15,0 0-17-15,0 0-30 16,0 0-11-16,-23-10-20 16,20 10-16-16,-5 0-25 15,5 0 4-15,0 0-5 16,0 0-8-16,0 0-2 0,0 0 11 15,3 0-5-15,0 0-12 16,0 0 2-16,0 0-19 16,9 0-10-16,31 0 10 15,21 0 26-15,23 0-9 16,19 0 1-16,14 4-5 16,10-4-4-16,3 0-7 15,3 0-4-15,-6 0-7 16,-6 0 0-16,-14 0 7 15,-23 0-8-15,-17 0 0 16,-27 0-1-16,-17 0 0 16,-10 0 1-16,-13 0-1 0,0 0 0 15,0 0 1 1,0 0 0-16,0 0 0 16,0 0-1-16,0 0-21 0,-10 0-16 15,-10 0-66-15,-20 0-68 16,3-6-109-16,1 0-480 0</inkml:trace>
  <inkml:trace contextRef="#ctx0" brushRef="#br0" timeOffset="112147.31">31458 13243 697 0,'0'0'1036'0,"0"0"-864"16,0 0-60-16,0 0 55 16,0 0-50-16,0 0-12 15,0 0 5-15,74-15-34 16,-53 15-15-16,2 0-25 15,-3 0-1-15,-5 0-6 16,2 6-5-16,1 7-2 16,-4 2 5-16,-2 3-11 15,-1 5 13-15,1 4-9 0,2 0-2 16,-5 3-1 0,-1-5 4-16,-5-1-8 0,-3-1 7 15,0 0 1-15,0-4-9 16,-11 2 3-16,-7 0-5 15,-2 0-2-15,-4-1 5 16,-4-2-12-16,5-3 0 16,3-3-1-16,3-3-3 15,5-3-26-15,1 0-13 16,-2-6-42-16,-1 0-50 16,-6 0-120-16,3 0-336 15,2-6-471-15</inkml:trace>
  <inkml:trace contextRef="#ctx0" brushRef="#br0" timeOffset="113232.5">32311 13280 1320 0,'0'0'288'0,"0"0"-80"0,0 0 31 16,0 0-62-16,0 0-90 15,0 0 3-15,0 0 22 16,0 125-27-16,6-73-29 15,2 2-2-15,1-2-32 16,2-4-8-16,-2-9-13 16,-3-11 5-16,2-2-5 15,-5-14-1-15,-3-3-7 16,0-8-5-16,0-1 11 0,0 0-12 16,0 0 7-1,0-7-3-15,0-23-42 0,0-8 23 16,0-6-8-16,0-6 0 15,-3-2 16-15,3 0 9 16,0 4-4-16,0 7 15 16,0-1 10-16,12 6 1 15,12-1-10-15,-1 4 3 16,5 4-4-16,1 6-1 16,-2 6-5-16,-4 7 6 15,-3 10-1-15,0 0 0 16,-3 16 1-16,0 20 1 15,-3 9 21-15,-4 3-1 16,-4 4-1-16,-3-4-10 16,-3-10-4-16,0-7-6 0,0-10-6 15,0-9 6 1,0-7 0-16,0-1 0 0,0-4 10 16,0 0 6-16,0-9-16 15,0-18-22-15,0-10 5 16,5-7 11-16,10-10-3 15,8-6 8-15,8-1 1 16,-1 1-15-16,1 12 13 16,-5 11-7-16,-3 16 9 15,-2 15 7-15,-8 6-1 16,-3 5 3-16,1 33 15 16,-2 10 27-16,5 10-14 0,-5 5-12 15,5-7-16-15,2-2-7 16,-2-8 4-16,0-4-6 15,-5-13 0-15,-3-2-21 16,-6-2-40-16,0-9-49 16,0-3-92-16,-12-3-184 15,-9-6-498-15</inkml:trace>
  <inkml:trace contextRef="#ctx0" brushRef="#br0" timeOffset="113752.48">33042 13478 1038 0,'0'0'697'16,"0"0"-548"-16,0 0 63 15,0 0-5-15,0 0-69 16,0 0-60-16,0 0-42 16,165 44-14-16,-133-44-11 15,2 0 1-15,-7-11-6 16,-4-7-5-16,-6-1 5 16,-3-4-6-16,-5-2-3 15,-2 2-3-15,-7-2-3 16,0 4 2-16,0 3-7 0,0 3-4 15,0 9 10 1,-13 0 0-16,-10 6 8 0,-11 0 1 16,1 0 0-1,-4 16 0-15,6 5-1 0,8 6 0 16,7 6 0-16,5-1 0 16,11 1-1-16,0 2-1 15,0-7-4-15,11 4 6 16,12-5 11-16,7-6 11 15,4-3 8-15,2-8 8 16,4 1-9-16,0-8-13 16,4-3-16-16,-1 0-7 0,7 0-83 15,-10-9-190-15,-9-9-371 16</inkml:trace>
  <inkml:trace contextRef="#ctx0" brushRef="#br0" timeOffset="114095.56">33757 13316 880 0,'0'0'590'15,"0"0"-431"-15,0 0 38 16,0 0 6-16,0 0-59 15,0 0-39-15,182 166-9 0,-153-139-5 16,-6-4-29-16,-6-6-28 16,-11-3-34-16,-6-8-10 15,0-5 0-15,0-1 10 16,0 0 0-16,0 0 32 16,-9 0-2-16,3-21-2 15,3-8-5-15,3-7-13 16,0-3 5-16,6-1-14 15,17 1-1-15,4 10-21 16,4-1-46-16,7 3-89 16,0 6-200-16,-7 5-295 0</inkml:trace>
  <inkml:trace contextRef="#ctx0" brushRef="#br0" timeOffset="114881.72">34410 13207 1257 0,'0'0'373'15,"0"0"-166"-15,0 0 33 16,0 0-66-16,0 0-74 15,0 0-16-15,0 0-17 16,-124 94-22-16,107-67-26 0,11-4-14 16,6-2-5-16,0-9-9 15,0-3-3-15,17-5 12 16,9-4 21-16,3 0 7 16,9 0-6-16,-4 0-7 15,-2 0-14-15,-5 6-1 16,1 23-9-16,-2 23 9 15,-3 17 0-15,-6 16 13 16,0 17-7-16,-7 9 9 16,-7 6-1-16,-3-3 15 15,0-10-12-15,-10-20-16 16,-30-24 7-16,-14-22-8 16,-10-17 0-16,-2-15-2 0,-1-6-5 15,11-9 1-15,8-30-14 16,19-11 12-16,11-13-1 15,18-11 8-15,0-1 1 16,35-3 0-16,11 6-15 16,15 3 4-16,8 9 11 15,4 7 0-15,2 10-1 16,-6-1-9-16,-2 10 1 16,-6-1-7-16,-7 7-4 15,-5-5 11-15,-8 2 8 16,-6 0 1-16,-7 4 1 15,-8 4-1-15,-10-2 1 16,-7 8-1-16,-3-1-5 0,0 3 4 16,-9 0-12-1,-18 9 2-15,-7 2 10 0,-6 4 0 16,-1 0 0 0,6 10 1-16,-2 13 0 15,13 7 0-15,13 1 10 0,11-2-10 16,0 2-8-16,24-8 1 15,19-2-3-15,5-7 10 16,5-7-6-16,-3-2 7 16,-2-5-1-16,-2 0 0 15,-3 0-25-15,7-20-139 16,-13 1-361-16,-7-2-474 0</inkml:trace>
  <inkml:trace contextRef="#ctx0" brushRef="#br0" timeOffset="115328.81">35827 13274 1279 0,'0'0'216'0,"0"0"-129"15,0 0 43-15,0 0-59 16,0 0-42-16,0 0-15 16,0 0-6-16,139-42-2 15,-134 32 1-15,-5 4-7 16,0 4 0-16,-5-1 15 15,-21 3 28-15,-3 0-23 16,-12 0 14-16,1 15 10 16,-3 8 2-16,5 4 0 15,9 6-3-15,6 1-9 16,9 1-14-16,7-4-5 16,7-4 3-16,0-4-9 15,4-4 4-15,22-8 12 0,5-5 30 16,5-2-55-16,7-4-39 15,21 0-180-15,-10-10-134 16,-8-11-487-16</inkml:trace>
  <inkml:trace contextRef="#ctx0" brushRef="#br0" timeOffset="115610.89">36111 13370 1276 0,'0'0'225'0,"0"0"-81"16,0 0-19-16,0 0-27 0,0 0-35 15,0 0-10-15,46 158 12 16,5-149 43 0,-1-9-9-16,-1 0-21 0,3 0-7 15,-6-1-11-15,-6-19-2 16,-10 3-3-16,-13-8-11 15,-11 2-38-15,-6-2-6 16,-6 2-13-16,-28 4-17 16,-10 5-46-16,-16 5-121 15,10 3-99-15,13 2-214 0</inkml:trace>
  <inkml:trace contextRef="#ctx0" brushRef="#br0" timeOffset="115945.13">36873 12780 823 0,'0'0'896'0,"0"0"-718"16,0 0-8-16,0 0 100 15,0 0-80-15,-34 173-72 16,31-104-50-16,3-2-29 0,0 1-16 16,0-9-9-16,3-7-6 15,11-13-8-15,-8-7-32 16,1-7-52-16,0-11-132 15,-4-5-301-15,0-5-236 0</inkml:trace>
  <inkml:trace contextRef="#ctx0" brushRef="#br0" timeOffset="116296.13">37117 13147 806 0,'0'0'768'0,"0"0"-577"15,0 0 14-15,0 0-34 16,-50 156-42-16,50-116-55 16,0-5-36-16,12-4-27 15,16-10-4-15,-1-6 21 16,2-9 12-16,2-6 9 15,2 0-19-15,1 0-2 16,-2-12-8-16,3-9-4 16,-6-6 0-16,2 0-5 15,-11-7-6-15,-7 1-5 16,-13 0-15-16,0 6-1 16,0 4-13-16,-21 8-17 0,-8 5-71 15,-11 8-123-15,6 2-232 16,7 0-353-16</inkml:trace>
  <inkml:trace contextRef="#ctx0" brushRef="#br0" timeOffset="117665.6">37611 13187 1405 0,'0'0'302'0,"0"0"-125"0,0 0 47 16,0 0-60-16,0 0-75 15,0 0-10-15,0 0 1 16,0 27 3-16,0-4-7 15,0 4-16-15,0 6-32 16,0-2-15-16,0-2-11 16,10-2-2-16,7-2-6 15,3-8 5-15,3-4-14 16,5-7 1-16,-2-4 14 0,7-2 0 16,1 0-7-16,-1 0-2 15,-2-15-1-15,1-5-5 16,-4-8 7-16,-2-1 1 15,-6-4-9-15,-2 0 7 16,-9 6 8-16,-3 6 1 16,-6 6 0-16,0 9 18 15,0 6-9-15,0 0-9 16,0 0-9-16,0 14-9 16,-3 14 17-16,0 7-5 15,3 2-30-15,0-1-4 16,0-9-11-16,11-4-5 15,4-7-8-15,2-5-18 16,3-7 16-16,-3-4 66 0,7 0 12 16,5-6 1-16,5-15 6 15,3-4-11-15,-1-4-2 16,4-2-4-16,-2-1-1 16,-6-1 6-16,-1 2-6 15,-11 10-1-15,-3 10 9 16,-7 5 22-16,-7 6-18 15,-3 0-12-15,0 17-1 16,0 16 36-16,0 3-7 16,0 3-11-16,0-3-12 15,0-3 2-15,3-6 4 16,0-6 1-16,2-9 5 16,-2-5 0-16,-3-7-5 0,3 0 0 15,-3 0 7-15,6 0-7 16,2-19-13-16,1-8 0 15,11-9-12-15,4-3-16 16,5 1-24-16,8-5 7 16,4 5-10-16,-1 7 26 15,-3 8 7-15,-11 13 8 16,-2 7 14-16,-7 3-8 16,-5 5 8-16,-4 24 13 15,1 0 3-15,2 2-7 16,-2-4-8-16,8-4 0 0,4-10 3 15,2-5-2 1,0-8 17-16,0 0 17 16,-3 0 8-16,4-6 8 0,-7-15-12 15,3 0-14-15,-3-6-10 16,-2 0-7-16,-1 4 3 16,0-4-11-16,-1 6 5 15,1 2-6-15,-5 5 0 16,2 5-1-16,-2-1 0 15,2 8-10-15,-5-2 10 16,4 4-7-16,0 0 7 16,4 4 1-16,-1 13 0 15,1 1 18-15,-2 3-9 16,2-2-1-16,3-2 1 16,0 1 1-16,-1-5-4 0,1-5-4 15,3-4 11 1,-3-4-1-16,6 0-5 0,0 0-1 15,-2-10 2-15,2-11-8 16,0-8-1-16,-3-6-20 16,-3-3-1-16,-3-1-1 15,2-4 8-15,-2 7-10 16,0 3 16-16,-5 6 9 16,5 6 0-16,-8 9 5 15,0 6 5-15,2 6 5 16,-5 0-9-16,0 0-5 15,0 30 24-15,0 11-6 16,1 2 1-16,3 10-2 16,0 1-6-16,-4-4-3 0,0-4-8 15,-3-11-1-15,0-5 0 16,-3-8-13-16,-38-5-13 16,-63-2-63-16,8-5-264 15,-8-4-642-15</inkml:trace>
  <inkml:trace contextRef="#ctx0" brushRef="#br0" timeOffset="119095.16">31125 14715 1228 0,'0'0'401'0,"0"0"-232"15,0 0 13-15,0 0-15 16,0 0-53-16,0 0-34 16,0 0-17-16,6 0-11 15,-3 0 3-15,5 0 2 16,1 0-11-16,8 0 2 0,9 0 5 15,15 0 3 1,19 0-13-16,19-4-4 0,22-2-15 16,20-4 1-1,15-1-6-15,12 1-1 0,-4 4-1 16,-5 5-1-16,-15 1-7 16,-17 0-3-16,-23 0-5 15,-23 0 0-15,-23 0 0 16,-18 0 0-16,-12 0 0 15,-8 0-1-15,0 0 0 16,0 0 0-16,0 0 3 16,0 0-2-16,0-4 13 15,-11 4-14-15,5 0 0 16,-5 0-21-16,2-2-10 16,0 2-16-16,-2 0-26 0,-3-4-18 15,1 0-12-15,-4-2-5 16,-3-1-42-16,-3-7-28 15,0 2 19-15,0-5-31 16,-1 2 58-16,1-3 14 16,0-1 12-16,-1 4 38 15,7 1 46-15,0-1 22 16,3 3 0-16,5 3 35 16,6 3 27-16,3 2 37 15,0 2 19-15,0 2-7 16,9 0-35-16,15 0-10 0,7 0 15 15,-2 0-6-15,1 8-12 16,-3 7 17-16,0 3 3 16,-4-3-6-16,-6 4-6 15,-5-5-10-15,-1 7-1 16,-8-2-24-16,-3 4 13 16,0 2-10-16,0 2-24 15,-14-4 1-15,-1 3-6 16,-8-5 0-16,3-3-10 15,3-3-24-15,-1-6-65 16,1-6-128-16,5-3-287 16,1 0-391-16</inkml:trace>
  <inkml:trace contextRef="#ctx0" brushRef="#br0" timeOffset="120190.68">33270 14416 1026 0,'0'0'319'0,"0"0"-113"0,0 0 40 15,0 0-39 1,0 0-46-16,0 0-28 0,0 0-22 15,186 33-35-15,-148-33-34 16,-4-2-23-16,-5-11-4 16,-9 1-6-16,-9 4-3 15,-8 1-6-15,-3 1 0 16,0 6-18-16,-20 0-25 16,-17 0 21-16,-10 0-4 15,-7 6 4-15,-2 15 21 16,2 4 1-16,8 2 7 15,-1 6-6-15,10 3 23 16,10 6-7-16,7-3 5 16,11-1-7-16,9 3 3 15,0-12-4-15,3 2 1 0,27-10-3 16,7-3 25-16,6-6 2 16,10-9-13-16,7-3-15 15,1 0-11-15,-1 0-48 16,-1-20-66-16,12-13-173 15,-15 1-303-15,-15 3-788 16</inkml:trace>
  <inkml:trace contextRef="#ctx0" brushRef="#br0" timeOffset="120532.68">33892 14551 1177 0,'0'0'502'0,"0"0"-404"16,0 0 29-16,0 0 47 15,0 0-59-15,0 0-11 16,0 0-9-16,166 123-20 16,-149-86-32-16,-6-5-38 15,-5-6-5-15,-6-5 0 16,0-9 0-16,0-6 9 15,0-3 0-15,0-3 20 16,0 0 13-16,0-9-11 16,0-23-14-16,14 0 17 0,9-11-7 15,7-1-22 1,4 6-5-16,-2-3-44 0,-1 14-62 16,-4 4-78-16,-10 10-132 15,-5 5-293-15</inkml:trace>
  <inkml:trace contextRef="#ctx0" brushRef="#br0" timeOffset="120918.68">34450 14684 1288 0,'0'0'270'0,"0"0"-61"15,0 0 85-15,0 0-116 0,186-4-88 16,-138-9-41-16,-4-7-12 16,-9 7-3-16,-7-7-13 15,-12 5-4-15,-12 0 3 16,-4 3 0 0,0 1 10-16,-11 1-29 0,-12 2 4 15,-6 8-4-15,-8 0 4 16,-1 0-5-16,1 0-1 15,5 21 1-15,-3 6 0 16,12 6 0-16,6 0 1 0,14-1 13 16,3 1-3-1,0-6-11-15,17-6 0 0,17-4 8 16,10-13-7-16,8 1-1 16,12-5-59-16,3 0-109 15,30-12-95-15,-18-12-213 16,-10-4-272-16</inkml:trace>
  <inkml:trace contextRef="#ctx0" brushRef="#br0" timeOffset="121506.68">35396 14539 489 0,'0'0'954'0,"0"0"-755"16,0 0-6-16,0 0 3 0,0 0-62 15,0 0-54-15,-177 124-17 16,166-98-18-16,8-4-16 16,3-6-17-1,0-5-2-15,0-7-8 0,9-4 11 16,12 0 17-16,2 0-9 16,5-20-21-16,-5-2-26 15,0-10-13-15,-3 5 3 16,-7 4-10-16,1 2-19 15,-8 8 9-15,2 7 18 16,-5 6-9-16,3 0-3 16,-3 0 34-16,5 0 16 15,-2 10 31-15,3-1 0 0,2-1 6 16,-1-4 3 0,3-4-16-16,5 0 26 0,2 0 16 15,3-6 1-15,6-19 6 16,1-2-11-16,4-6-19 15,3 1-5-15,-7-7-13 16,-4 3-7-16,-6-1-2 16,-3 2-8-16,-6 5 17 15,-8 3 11-15,-3 6 7 16,0 9-3-16,0 2-1 16,0 5 7-16,0 5-17 15,0 0-20-15,0 0-9 16,0 23-3-16,0 19 3 15,0 6 6-15,0 6 3 16,9 0-9-16,5-6 0 0,-1-2 0 16,-2-11 0-16,-5-5-36 15,-3-4-50-15,-3-15-138 16,0-5-312-16,0-6-326 0</inkml:trace>
  <inkml:trace contextRef="#ctx0" brushRef="#br0" timeOffset="121686.91">35769 14405 1788 0,'0'0'321'0,"0"0"-154"0,0 0 83 16,0 0-93-1,185-10-95-15,-125 8-60 0,4-5-2 16,12-1-126-16,-12-2-364 15,-21 1-404-15</inkml:trace>
  <inkml:trace contextRef="#ctx0" brushRef="#br0" timeOffset="122049.38">36231 14524 408 0,'0'0'932'15,"0"0"-691"-15,0 0 64 0,0 0 3 16,0 0-77 0,0 0-78-16,171 12-54 0,-135-12-53 15,-2-8-22-15,-2-11-11 16,-7 1-13-16,-12 3 0 16,-10-2-40-16,-3 5-29 15,-13 6-5-15,-27 3 53 16,-7 3 20-16,-4 0-6 15,5 21-1-15,5 6 8 16,18 3-1-16,14-3-7 16,9-4-7-16,0-1-5 15,6-7 20-15,20-4 10 16,9-1-1-16,2-8 4 16,1-2-12-16,6 0-1 15,16 0-84-15,-8-17-277 0,-9-4-683 16</inkml:trace>
  <inkml:trace contextRef="#ctx0" brushRef="#br0" timeOffset="123119.54">37324 14422 1245 0,'0'0'824'16,"0"0"-683"-16,0 0-6 15,0 0 35-15,0 0-46 16,0 0-39-16,0 0-14 16,70 96-18-16,-56-59-26 15,-8-8-17-15,4 0-1 16,-7-8-8-16,1-10-1 15,0-5-2-15,-4-4-12 16,0-2 13-16,0 0 1 16,0 0-1-16,0-12-11 15,3-11-8-15,6-7-1 16,5-3-12-16,9 0 8 16,3-3 1-16,5 5-12 15,2 8 10-15,-2 7 11 16,2 7 4-16,-5 9 10 0,1 0-5 15,-6 0 5-15,4 0-1 16,-7 7 1-16,3 1 0 16,-3-2 1-16,-3-2 0 15,3-4 1-15,1 0 5 16,-1 0 3-16,3-6-8 16,0-13 5-16,0-4-6 15,-2-2 0-15,-1 2-10 16,-6 1 8-16,-8 1 1 15,-6 6-15-15,0 3-2 16,0 7-18-16,-20 1 27 16,-7 4-3-16,-7 0 11 15,2 21-6-15,4 6 7 0,8 7-35 16,10-1-18-16,7 0-18 16,3-6 1-16,0-6 17 15,24-6 13-15,5-3 40 16,8-10 15-16,3-2 26 15,1 0 19-15,5 0 23 16,4-8-8-16,4-13-18 16,-1-4-32-16,-2-2-10 15,-4-6-9-15,-7 4-6 16,-11 1-1-16,-9 5-8 16,-13 7-1-16,-7 14-13 15,0 2 0-15,-7 0 17 0,-16 12 6 16,0 17 10-16,3 5-4 15,6-5-6-15,11 2 1 16,3-8-1-16,0-4 0 16,0-7 2-16,20-10 14 15,0-2 9-15,10 0-4 16,4 0-5-16,3-6-5 16,2-11-10-16,1-7-1 15,0-4-7-15,-3 5 0 16,-10 1-1-16,-4 11 7 15,-9 1 0-15,-5 10-9 16,-1 0-5-16,-2 0-5 16,4 6 7-16,0 9 7 0,3 3-12 15,7-5 5 1,8-7 1-16,4-4 7 0,9-2 5 16,2 0 1-16,1-12 8 15,-4-9-3-15,-3-2 2 16,-4-4 14-16,-10-4 0 15,-6 0 1-15,-11-3-14 16,-6-1-9-16,0 6-1 16,-18 1-17-16,-20 13-34 15,-56 12-77-15,12 3-199 16,-13 0-502-16</inkml:trace>
  <inkml:trace contextRef="#ctx0" brushRef="#br0" timeOffset="123979.01">33627 15391 1209 0,'0'0'271'15,"0"0"-54"-15,0 0 50 16,0 0-60-16,0 0-68 16,0 0-11-16,0 0 11 15,115 0-36-15,-69 0-31 0,1-5-19 16,2-5-15 0,-1-6-19-16,-4 5-13 0,-9 0-6 15,-11-1-17-15,-10 2-7 16,-14 0-27-16,0 4-30 15,-17 6 13-15,-27 0 52 16,-9 0 5-16,-13 12-1 16,-2 14 11-16,-2 2 0 15,6 3 1-15,11 2 1 16,13 3-1-16,9-3 0 16,19 0 6-16,9-2 0 15,3-1 9-15,3-3 4 16,26-6 0-16,18-3 10 15,10-9-9-15,7-7-20 16,5-2-13-16,6 0-48 0,21-11-73 16,-15-7-183-16,-12-7-392 15</inkml:trace>
  <inkml:trace contextRef="#ctx0" brushRef="#br0" timeOffset="124345.98">34407 15449 1242 0,'0'0'276'0,"0"0"-108"0,0 0 38 16,0 0-24-1,0 0-46-15,-67 158-23 0,67-137-25 16,9-6-24-16,15-3-3 15,2-8-24-15,5-4-15 16,2 0 3-16,1 0-5 16,-2-16-5-16,-1-5-5 15,-8 0-4-15,-6-2 2 16,-13-2-8-16,-4 4 0 16,0 4-12-16,-17 5 6 15,-16 6 5-15,-10 6 0 16,-5 0-17-16,-2 0-7 15,6 0-16-15,4 8-33 0,11 2-61 16,15-5-65 0,8 1-144-16,6-6-373 0</inkml:trace>
  <inkml:trace contextRef="#ctx0" brushRef="#br0" timeOffset="124665.69">34934 15078 810 0,'0'0'1064'0,"0"0"-870"16,0 0-43-16,0 0 54 15,0 0-46-15,0 0-49 16,0 0-32-16,11 186-16 16,-5-138-15-16,5-1-19 15,-5-5-9-15,3-7-13 16,-6-8-6-16,5-6-13 16,-8-6-33-16,3-3-47 15,3-8-95-15,-3-4-284 16,8 0-201-16</inkml:trace>
  <inkml:trace contextRef="#ctx0" brushRef="#br0" timeOffset="125055.92">35329 15299 1204 0,'0'0'267'0,"0"0"-77"15,0 0 32-15,0 0-45 16,0 0-59-16,0 0-28 16,0 0-17-16,-17 141-21 0,37-124 11 15,4-4 9 1,5-7-22-16,2-6-11 0,-2 0-3 15,6 0-11-15,-3-13-1 16,-1-5-6-16,-8-3-17 16,-2-2 0-16,-12-2-1 15,-6-2-7-15,-3 5-45 16,0 1 28-16,-23 9 1 16,-10 3-12-16,-1 8-29 15,1 1-103-15,2 0-96 16,11 0-242-16,8 0-577 0</inkml:trace>
  <inkml:trace contextRef="#ctx0" brushRef="#br0" timeOffset="126274.62">35740 15251 1350 0,'0'0'327'16,"0"0"-121"-16,0 0 36 15,0 0-71-15,0 0-68 16,0 0-1-16,0 0-25 15,0 65-29-15,6-34-6 16,11-4-4-16,7-4-2 0,2-2-9 16,5-5 0-16,5-5-8 15,1-7-4-15,3-4-4 16,0 0-2-16,4 0-8 16,-1-9 0-16,1-13 1 15,2-5-2-15,-6 0-9 16,1-5-6-16,-9-1-6 15,-1 1-3-15,-11 5 8 16,-4 3 8-16,-5 6 7 16,-8 6 1-16,-3 3-1 0,0 3-11 15,0 6 12-15,0 0-9 16,0 0 0-16,0 0-3 16,0 15 11-16,0 9-5 15,0 0-2-15,0 5-11 16,0-8 1-16,14-5 0 15,-5 0-4-15,2-10-5 16,-2-1 2-16,2-5 8 16,2 0 10-16,1 0 7 15,3 0 2-15,6-21-1 16,0 0 6-16,7-6-6 16,1-1-1-16,-2 1 0 15,-6 0-7-15,0 4 7 16,-5 8 0-16,-9 3 7 15,-1 6-7-15,-2 3 12 0,-3 3 0 16,5 0 0-16,1 0-6 16,5 3 13-16,6 18 1 15,-1 3-5-15,5 3-2 16,-5 5-1-16,1-4 0 16,-6 4-2-16,0-10 8 15,-8-6-7-15,-3-5 2 16,1-5-7-16,-1-2 0 15,-3-4-5-15,4 0 9 16,-1 0 2-16,4 0-9 16,7-16-3-16,1-11-10 15,10-6 9-15,4-3-8 16,1 2-11-16,1 5 2 0,-5 5-1 16,-3 12 3-16,-2 6 4 15,-4 6 3-15,-5 0 0 16,2 0 0-1,0 18 4-15,-2 3 5 0,5 0 9 16,4-3-3-16,-1-3 0 16,6-4 1-16,5-7 1 15,-2-1 3-15,1-3 0 16,1 0 4-16,-5-6-2 16,-2-12 10-16,-4-3-5 15,-3-3-11-15,-11-3-1 16,-3 3-1-16,-3 3-4 0,0 3 0 15,0 6 9 1,0 3-9-16,8 3-1 0,-2 0 0 16,3 6-9-16,5 0 8 15,6 0 0-15,1 0 1 16,5 9 11-16,5 9-2 16,2 3 3-16,7 3-3 15,3 3 6-15,4 0 7 16,-7-1 8-16,-6-4 9 15,-14-4 3-15,-10 2-2 16,-10-5-6-16,0 2 8 16,-17 0-3-16,-19 3-7 15,-9-7-11-15,-5 2-14 16,4-5-7-16,2-4-69 16,-13-6-91-16,11 0-146 15,2 0-934-15</inkml:trace>
  <inkml:trace contextRef="#ctx0" brushRef="#br0" timeOffset="16892.74">1071 26890 901 0,'0'0'271'0,"0"0"-21"0,0 0-35 16,0 0-91-16,0 0-28 15,0 0-31-15,0 0-26 16,-3 10 4-16,0-4 3 15,0-6 9-15,3 0 2 16,0 0 11-16,0 0 0 16,0 0 3-16,0 0-14 15,0 0-11-15,0 0-12 16,0 0-15-16,0 0-17 16,0 0-1-16,0 0 9 15,0 0-9-15,0 0 0 16,0 0 0-16,0 0 0 0,0 0-1 15,0 0-1-15,0 0 1 16,0 0 0-16,0 0 0 16,0 0 0-16,0 0 0 15,-3 0-11-15,0 0-76 16,-8 15-150-16,2-3-261 16,-2-1-458-16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10-16T07:09:07.41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20530 14680 1091 0,'0'0'178'0,"0"0"-29"0,0 0 66 16,0 0-91-16,0 0-43 15,0 0-5-15,0-12-9 16,0 12-7-16,0 0 2 16,0 0-2-16,0 0 4 15,0 0-5-15,0 0 2 16,0 0-9-16,0 0-2 15,0 0-13-15,0 0 0 16,0-1-3-16,6 1-8 16,19-6 7-16,7 2 14 15,8-2-11-15,7 0-14 16,0 1-7-16,-1-1-9 0,-1 2 0 16,-9 0-5-16,-2 4 0 15,-11 0-1-15,-11 0-12 16,-7 0-47-16,-5 0-53 15,0 10-68-15,-23 28-80 16,-14-1-132-16,-4-5-184 0</inkml:trace>
  <inkml:trace contextRef="#ctx0" brushRef="#br0" timeOffset="214">20553 14937 821 0,'0'0'513'16,"0"0"-256"-16,0 0-6 16,0 0-49-16,0 0-49 0,0 0-30 15,0 0-38-15,144-36-15 16,-111 30-13-16,1 0-16 16,-5 0-21-16,-1 1-20 15,-2 4-27-15,7 1-110 16,-5 0-175-16,-8 0-419 0</inkml:trace>
  <inkml:trace contextRef="#ctx0" brushRef="#br0" timeOffset="1702.98">28398 14455 910 0,'0'0'291'0,"0"0"-119"16,0 0-9-16,0 0-20 0,0 0-41 15,0 0-12-15,0 0 3 16,0 0-3-16,0 0-9 16,3 0-7-16,-3 0-6 15,0 0-7-15,0 0-2 16,0 0-14-16,6 0-13 15,5 0-1-15,4 0-1 16,13 4 13-16,12-4-8 16,4 0-12-16,9 0-9 15,-4 0-7-15,2 0-7 16,-7 0 0-16,-4 0-36 0,-14 0-38 16,-5 0-47-1,-21 9-71-15,0 3-143 0,0 3-198 16</inkml:trace>
  <inkml:trace contextRef="#ctx0" brushRef="#br0" timeOffset="1895.98">28461 14674 1309 0,'0'0'310'16,"0"0"-85"-16,0 0-16 0,0 0-77 15,0 0-42 1,174-44-16-16,-145 38-40 0,-2 6-34 16,-4 0-57-16,-6 0-224 15,-6 0-485-15</inkml:trace>
  <inkml:trace contextRef="#ctx0" brushRef="#br0" timeOffset="3004.17">28433 16155 970 0,'0'0'317'15,"0"0"-120"-15,0 0 1 0,0 0-24 16,0 0-63-16,0 0-8 15,0 0 1-15,8-9-2 16,-8 9-4-16,3-3-14 16,3 0-6-16,8 0-34 15,6-3 1-15,7 3-15 16,10-3-8-16,6 0 0 16,7 0-14-16,7 0-7 15,-1 0 5-15,5 0-6 16,-7 3-2-16,-5 0-5 15,-11 3-42-15,-12 0-58 16,-20 0-134-16,-6 12-265 0,0 6-130 0</inkml:trace>
  <inkml:trace contextRef="#ctx0" brushRef="#br0" timeOffset="3290.17">28508 16377 1091 0,'0'0'255'16,"0"0"-112"-16,0 0-12 0,0 0-10 15,0 0-14-15,0 0-13 16,170-12-8-16,-137 12-14 15,4 0 0-15,-3 0-35 16,-4 0-9-16,-4 0-9 16,-6-3-19-16,-3 3-25 15,-17-6-110-15,0-1-188 16,0-1-437-16</inkml:trace>
  <inkml:trace contextRef="#ctx0" brushRef="#br0" timeOffset="4587.01">18803 15688 1060 0,'0'0'241'0,"0"0"-74"16,0 0 32-16,0 0-48 16,0 0-72-16,0 0-23 15,0 0-2-15,0 0 4 16,0 0-8-16,0 0-11 15,0 0 0-15,6 0-8 16,0 0-1-16,8 0-5 16,3 0 9-16,6 3-7 15,7 3-17-15,4-2-2 0,-2-4 2 16,9 2-10 0,-4-2 0-16,3 0-46 0,-4 4-91 15,-5-2-130 1,-14 2-252-16</inkml:trace>
  <inkml:trace contextRef="#ctx0" brushRef="#br0" timeOffset="4788.55">18953 15847 1320 0,'0'0'369'0,"0"0"-82"16,0 0-70-16,0 0-70 0,0 0-85 16,0 0-37-16,0 0-25 15,122-65-25-15,-94 65-176 16,-12 0-418-16</inkml:trace>
  <inkml:trace contextRef="#ctx0" brushRef="#br0" timeOffset="9416.89">26455 12669 137 0,'0'0'608'0,"0"0"-482"16,0 0-37-16,0 0 10 16,0 0-20-16,0 0-2 15,0 0-5-15,0 0 1 16,0 0-14-16,0 0-1 15,0 0 6-15,0 0-1 16,0 0-17-16,0 0 11 16,0 0 13-16,0 0 21 15,0 0-32-15,0 0-15 16,0 0-9-16,3 0-11 16,8 0-12-16,-2 0-3 0,5-3-8 15,0-3 7 1,2 0-7-16,1-3 7 0,3 3 0 15,0 0 4-15,0-3 7 16,3-3-8-16,4 0-11 16,-1 0 6-16,8-3 1 15,0 0-6-15,-1-2 0 16,7 7 0-16,-3-2 1 16,7 0 7-16,-4-2-9 15,4 4 6-15,2-1-5 16,4 4 0-16,1 1 0 15,8-3 1-15,4 3 9 16,4-6-11-16,11-2 0 16,-1 1 8-16,2-7 6 15,5-1-8-15,3-2 0 16,-4 2 6-16,1-4-2 16,-3 4 1-16,2 0 5 0,-4 0 0 15,2 1-4-15,0-1 0 16,2 0-11-16,-4 2 8 15,5-2-3-15,-3 3-5 16,-4 1 5-16,2 2-5 16,-1-1-1-16,-1 1 0 15,3 3-1-15,0-3 2 16,4 3-1-16,6 1 0 16,0-5-1-16,1 5 1 15,2-4 0-15,0-1 1 0,5 0 0 16,1-1-1-1,8 0 1-15,0-4-1 0,8 1 1 16,-5-1-1-16,0 0 0 16,0 0 0-16,0-3-1 15,5 2-1-15,1-1-5 16,8-1 5-16,3 6-4 16,0 0-1-16,0 0 5 15,-4 3-8-15,-2 3 1 16,-8 0 8-16,-3 3-7 15,-9-3 8-15,-8 3 0 16,-6 0 0-16,-4 0 0 16,-8 3 0-16,-2-3 0 15,-3 3 0-15,4 0 0 16,-4-3 2-16,-1 3-2 0,3 0 1 16,-9 0 0-16,-7 0 0 15,-9 3 1-15,-2 0-1 16,-10-3 7-16,6 3 0 15,2-3 3-15,11 0-2 16,10 0 0-16,2 0-8 16,4 0 11-16,0 3-3 15,-6-3-9-15,-1 3 15 16,-9 0 3-16,-4 0-12 16,-10 0-5-16,-10 3 8 15,1-5-1-15,-8 4 8 16,-3-5 8-16,0 0-2 15,1 3-4-15,-9-3-2 0,2 1 12 16,-8 5-5 0,-6 0-1-16,0 0-6 0,0 0-7 15,0 0-9-15,0-1-44 16,-9-4-137-16,-14 1-341 0</inkml:trace>
  <inkml:trace contextRef="#ctx0" brushRef="#br0" timeOffset="9816.89">33591 11108 1207 0,'0'0'347'15,"0"0"-213"-15,0 0-36 16,0 0 20-16,0 0-5 16,0 0-22-16,0 0-25 15,197 0-10-15,-164 0-8 16,1 0-3-16,-5 0-10 16,-1 6-10-16,-5 0-15 15,1-4 6-15,-7 4-1 16,-5-2 9-16,-4 1 0 0,-5 1 7 15,-3 4-4-15,0 15 7 16,0 8 27-16,-31 16 7 16,-12 19-5-16,-18 7-17 15,-9 9-19-15,-10 3-10 16,-10 0-17-16,-50 26-87 16,19-27-196-16,8-15-626 0</inkml:trace>
  <inkml:trace contextRef="#ctx0" brushRef="#br0" timeOffset="33516.94">3364 1081 1028 0,'0'0'352'0,"0"0"-188"15,0 0-57 1,0 0 12-16,0 0-10 0,0 0-30 16,0 0-1-1,3-1-9-15,-3 1-20 0,5 0-20 16,-2 0-10-16,3 6-17 15,5 21 20-15,-2 9 34 16,1 6-15-16,4 6-21 16,-8 3-1-16,2 6-4 15,-8 3-6-15,0 3 4 16,0-3-1-16,0 0-2 16,0-2-8-16,0-6 8 15,-8-10-10-15,2-3 1 16,0-6 1-16,2-10-1 15,0-4 0-15,1-8 0 16,3-7 0-16,0-2 0 16,0-2 9-16,0 0-9 0,0 0 10 15,0 0 13-15,0 0 5 16,0 0-5-16,0 0-6 16,0 0-2-16,0 0 5 15,0 0-1-15,0 0-4 16,0 0-7-16,0 0-2 15,0 0-5-15,0 0-1 16,0 0-1-16,0 0 1 16,0 0-1-16,0 0-1 15,0-2 0-15,0-13-6 16,0-6 1-16,0-6 0 0,0 0 5 16,0-4-5-1,0-5 5-15,0-3-18 0,0-5-8 16,0-9-2-16,0-2-1 15,0-4-13-15,0 2 10 16,7 3 3-16,3 6 10 16,1 3-16-16,-2 9 17 15,2 6 11-15,1 3 0 16,-1 3-6-16,1 4-4 16,2 4-1-16,-4 1 9 15,0-2 9-15,0 7 0 16,4-2 0-16,0 6-5 15,-2 1 4-15,5 5-9 0,6 0 1 16,1 20-3-16,2 14 11 16,-3 10 2-16,5 4 0 15,-8 0 6-15,0-3-6 16,-4-3 0-16,-2-3 1 16,-5-6 0-16,-1-6 0 15,-5-6 0-15,0-3 0 16,-3-4 0-16,3-7 0 15,-3-1 0-15,0-3 0 16,0-3 5-16,0 0 4 16,0 0 9-16,0 0 26 15,0-12-19-15,0-15-17 16,0-6-9-16,0-3-1 16,0-3-4-16,11 0 4 0,5 0-5 15,1 3 6 1,3 0-1-16,3-2 0 0,0 10 0 15,1 1-7-15,-4 1 8 16,0 13 0-16,0-1-6 16,-3 7 4-16,-3 1-11 15,-5 6 11-15,2 0-14 16,2 0-3-16,1 7 7 16,3 16 11-16,3 4 1 15,-5 0 1-15,2 3-1 16,0 3 0-16,0 0 2 15,-4 3-1-15,1 6-1 16,-8 6 2-16,5 0-1 16,-8 0 0-16,3-3 0 0,-3-4 0 15,0-13 0-15,2-1-1 16,-5-6 2-16,3-5-1 16,-3-5 0-16,0 0 0 15,0-10 0-15,0 3 1 16,0-4 4-16,0 0 3 15,0 0 5-15,0 0-3 16,0 0-11-16,0-4-5 16,0-24-144-16,0-4-334 15,0 5-961-15</inkml:trace>
  <inkml:trace contextRef="#ctx0" brushRef="#br0" timeOffset="34053.94">4702 1407 1247 0,'0'0'345'0,"0"0"-205"15,0 0-39-15,0 0 26 0,0 0-4 16,0 0-43 0,0 0-31-16,-40 18-17 15,20 6-14-15,-4 9-8 16,1 9 1-16,-5 3-10 0,2 3 1 16,6-1-1-16,0-9 0 15,7-1-1-15,5-10 0 16,8-10-2-16,0-2-9 15,0-9 3-15,11-2-2 16,16-4 10-16,2 0 1 16,5-10 6-16,3-13-5 15,-1-6 10-15,-5-3 1 16,-5-1-7-16,-2 0 6 16,-7 2 8-16,-8 4 20 15,2 6-11-15,-11 3 6 0,0 3 20 16,0 8 25-1,0-4-41-15,0 2-8 0,-17 3-17 16,-3 0-13-16,-4 6-1 16,-2 0-2-16,0 0-10 15,1 0-31-15,2 0-59 16,7 11-124-16,2-4-318 16,11 2-384-16</inkml:trace>
  <inkml:trace contextRef="#ctx0" brushRef="#br0" timeOffset="35784.06">5454 1502 1514 0,'0'0'253'0,"0"0"-181"16,0 0-44-16,0 0 24 16,0 0 13-16,0 0-19 15,0 0-15-15,-170 16-7 16,139 17-12-16,4 6-2 0,4 2-4 15,3-3 0-15,10-5-6 16,3-6-1-16,7-2 0 16,0-4 0-16,0-7 0 15,7-1-7-15,17-7 0 16,-1-6 8-16,10 0 3 16,1-6-2-16,6-21 7 15,0-9 2-15,-1-3 0 16,-5-7 4-16,0 2 5 15,-10-4 12-15,-4-2-6 16,-5 5 21-16,-4 0 0 16,-5 3-12-16,-3 0-21 15,-3 3 21-15,0 0-6 0,0-3-10 16,-3 3 18 0,-3 0-18-16,0 1-6 0,1 5-12 15,2 6-1-15,3 6 1 16,0 10 1-16,-3 7-1 15,3 3 0-15,0 1-16 16,0 0-4-16,0 0 10 16,0 0-5-16,0 15 2 15,0 18 12-15,0 15 1 16,0 7 0-16,0 13 0 16,3 4 0-16,8 3 0 15,1-6-15-15,5-1-34 16,0-14-16-16,4-6 19 15,2-10 21-15,0-7 15 16,0-8-2-16,1-8-13 0,2-3 12 16,2-8 4-1,1-4 9-15,5 0 2 0,-1 0 4 16,4-14 0-16,-4-3 3 16,1-6-1-16,-5-4 4 15,5 0 6-15,-7-4 4 16,-4-1 3-16,-6 0-10 15,-6-1 0-15,-5 3 6 16,-3 0-2-16,-3 3-18 16,0 3 5-16,0 6 0 15,-6 0-5-15,-8 9-1 16,-3 3 0-16,-3 6-17 0,0 0-14 16,0 6 0-16,1 21-1 15,2 6 9-15,3 3-6 16,11-3-6-16,3 5 1 15,0-10 0-15,6-1-16 16,22-7 16-16,8-5 12 16,4-8 14-16,3-7 7 15,4 0 1-15,4 0 0 16,-1-7 0-16,-1-19 11 16,2-7 0-16,-4-3 15 15,-4-6 16-15,-2-6 7 16,-12-3-5-16,-3 0 5 15,-5-3-20-15,-11 0-4 0,-3 0 8 16,-7 0-14 0,0 0 12-16,0 2 3 0,0 3-3 15,-3 1-10-15,-8 6-10 16,4 9 6-16,1 10 4 16,3 4-9-16,0 11-12 15,-2 8 0-15,2 0-7 16,0 0-17-16,-3 29-6 15,-5 19 27-15,8 10-4 16,3 7-2-16,0 0-40 16,3-5-13-16,20-9 13 15,12-6 11-15,2-9 13 16,-2-6 11-16,6-3 8 0,-1-6 0 16,3-3 6-1,-2-6 0-15,-1-6 0 16,0-3 6-16,-4-3-5 15,-2 0 11-15,-4 0-1 0,1-15 4 16,-5-6 4-16,-3-3 9 16,-3-6-2-16,-6-3 6 15,-4-3-4-15,-7-3-8 16,-3-2 2-16,0 1-12 16,0-1 6-16,0 7 17 15,0-1-20-15,0 8 4 16,0 4-8-16,0 2-8 15,-3 5 0-15,0 7 0 16,-1 3-2-16,4 6-13 16,0 0-6-16,0 0-7 0,0 25-4 15,0 14 16-15,0 7-16 16,4 4-21-16,19-1 9 16,8-1 2-16,1-9 16 15,2-9-14-15,-1-6 10 16,-7-9 17-16,-1-6 11 15,-6-6 1-15,-5-3 0 16,0 0 7-16,-5-3 2 16,5-12 3-16,-2-6 13 15,-1 0-2-15,3 0 2 16,-8 4-3-16,1 10 8 16,-1 1 8-16,-2 3-8 0,-1 3-12 15,1 0-18-15,2 0-21 16,2 10 21-16,1 13 2 15,-6 4 6-15,-3 3 3 16,0 0-4-16,-3 0 7 16,-31 3-14-16,-53 6-20 15,8-6-185-15,-8-9-392 0</inkml:trace>
  <inkml:trace contextRef="#ctx0" brushRef="#br0" timeOffset="36500.08">3378 2145 916 0,'0'0'303'15,"0"0"-174"-15,0 0-11 16,0 0 20-16,0 0 2 16,0 0-50-16,0 0-33 15,30 6-18-15,-2 0 22 16,15-5 14-16,16 3-2 15,15-4-8-15,16 0-4 16,14 0 8-16,6 0-21 16,6 0-16-16,5-10-12 15,-3-1-4-15,-2 0 0 16,-9 0-4-16,-6 6-4 16,-17 3 1-16,-17-2-8 15,-18 4 5-15,-19 0-6 16,-13 0-1-16,-14 0-15 0,-3 0-88 15,0 0-44 1,-44 16-45-16,-2 1-177 16,-7 0-470-16</inkml:trace>
  <inkml:trace contextRef="#ctx0" brushRef="#br0" timeOffset="36892.08">3518 2397 1358 0,'0'0'284'0,"0"0"-191"16,0 0-45-16,0 0 25 15,0 0 20-15,0 0 83 16,181 3 23-16,-77-3-69 15,9-6-39-15,8-9-43 16,-5 0-17-16,-6 0-16 16,-6 0 13-16,-17 3-1 15,-9-2 3-15,-15 7-5 16,-13 1 1-16,-13 0-6 16,-14 3-11-16,-13 3-9 15,-3 0 2-15,-7 0 7 16,0 0-3-16,0 0 0 0,0 0-6 15,0 0 0 1,0 0-33-16,0 0-80 16,0 0-152-16,-14 0-480 0</inkml:trace>
  <inkml:trace contextRef="#ctx0" brushRef="#br0" timeOffset="48834.21">4304 1819 1028 0,'0'0'359'16,"0"0"-151"-16,0 0-10 15,0 0-33-15,0 0-27 16,0 0 5-16,0 0-27 0,144-32-23 16,-91 20-17-1,13 3-5-15,12-3-13 0,9 0 6 16,6-1-19-16,11 1-3 16,6 1-8-16,4-3-1 15,-4 3-3-15,-3-1-5 16,-10 7-14-16,-11-5 0 15,-19 8-10-15,-16-2 4 16,-18 0-4-16,-13 2 1 16,-9 2-1-16,-8 0 0 15,-3 0 1-15,0 0-1 16,0 0-1-16,0 0-9 16,0 0-39-16,0 0-58 15,-27 0-104-15,-4 0-271 16,-1 0-133-16</inkml:trace>
  <inkml:trace contextRef="#ctx0" brushRef="#br0" timeOffset="49236.31">4434 1771 990 0,'0'0'624'16,"0"0"-445"-16,0 0-44 0,0 0-52 15,0 0-24-15,0 0 10 16,0 0 27-16,6 0-47 16,28 0-27-16,21-9 19 15,17-3 44-15,25-3-13 16,20-1-14-16,40-3-17 15,44-8-12-15,-11 2 0 16,-15 3-4-16,-25 6-4 16,-27 5-3-16,18 1-8 15,9-1-1-15,-13 2-1 16,-10 3-1-16,-23 0-5 16,-18 6-1-16,-25-1 0 15,-24 1-1-15,-21 0 0 0,-16 0-10 16,0 0-19-1,-7 0-85-15,-66 0-28 0,5 0-220 16,-5 0-414-16</inkml:trace>
  <inkml:trace contextRef="#ctx0" brushRef="#br0" timeOffset="49669.84">4301 1314 1265 0,'0'0'218'16,"0"0"-70"-16,0 0 29 15,0 0-41-15,0 0-41 16,0 0-11-16,0 0-48 15,66-24 21-15,1 24 42 16,23 0-3-16,14 0-14 16,17 0-27-16,9 9-15 15,6-3-5-15,9-3-14 16,-1-3 9-16,-5 0-6 16,-5 0 0-16,-10 0-6 15,-11-9-2-15,-12 0-1 16,-18 3 3-16,-19 0 0 0,-18 0-5 15,-15 3-4 1,-18 3-8-16,-7 0 5 0,-6 0-5 16,0 0 1-16,0 0-2 15,0 0-35-15,0 0-75 16,-6 3-97-16,-4 15-116 16,3 3-302-16</inkml:trace>
  <inkml:trace contextRef="#ctx0" brushRef="#br0" timeOffset="50967.99">7276 2337 971 0,'0'0'274'15,"0"0"-60"-15,0 0 38 0,0 0-57 16,0 0-46 0,0 0-18-16,0 0-11 0,3-15-20 15,-3 15-30 1,0 0-15-16,0 0-28 0,0 0-6 16,0 0-21-16,0 15 1 15,0 18-1-15,0 12 21 16,0 12 18-16,0 6-20 15,-11 3-4-15,-1 0-14 16,1-3 7-16,1-4-1 16,0-11-4-16,3-10-3 15,1-11 1-15,2-6-1 16,0-11-1-16,4-4-9 16,0-4-18-16,0 1-21 0,0-3-15 15,0 0-46-15,0 0-83 16,0-17-111-16,0-4-341 0</inkml:trace>
  <inkml:trace contextRef="#ctx0" brushRef="#br0" timeOffset="52152.82">7426 2355 1215 0,'0'0'285'16,"0"0"-60"0,0 0-51-16,0 0-61 0,0 0-35 15,0 0-25-15,0 0 3 16,67-3 18-16,-41 3-2 15,4 0-11-15,1 0-21 16,1 0 3-16,-1 0-21 16,5 0 7-16,1 0-12 15,3-9-9-15,4-3 2 16,-7 0-9-16,-4 1 0 16,-10 4 5-16,-6 4-5 0,-11 0-1 15,-6 3 0 1,0 0 9-16,0 0-9 0,0 0-9 15,0 0 0-15,0 0 3 16,0 12 6-16,0 12 0 16,0 6 1-16,0 6 0 15,0 0 4-15,0 3-4 16,-3 3 4-16,0-3-5 16,0-3 0-16,-3-6 1 15,1-3 0-15,-1-9-1 16,3-7 1-16,3-5-1 15,0-5 1-15,0-1 0 16,0 0 10-16,0 0-2 16,0 0-8-16,0-1 16 0,0-20-8 15,0-6-9-15,6-11 2 16,8-1-2-16,3-3 0 16,3 0-6-16,0 6 5 15,0 0 1-15,4 3-1 16,2 3 0-16,-3 0 0 15,7 3-5-15,-3 0-2 16,0 1 7-16,-1 5 0 16,-3 8-5-16,-2-1 6 15,-1 7 0-15,0-3 0 16,-6 5-1-16,-5 5 1 16,-3-5-1-16,-1 5 0 15,-5 0 0-15,3 0-5 16,0 0 5-16,3 0 1 0,1 0 0 15,0 0 6-15,3 10 0 16,1 6 3-16,-5 5 1 16,0 6 1-16,-3 0 1 15,2 1-2-15,-5 4-2 16,0 1 1-16,0 0-2 16,0-3 6-16,0-3-11 15,0-6-1-15,0-6 1 16,0-3-2-16,0-9 1 15,0-3 1-15,0 3-1 16,0 0-1-16,0 3 0 16,0 0 0-16,0 6 0 15,0 0 0-15,0 6 0 16,0 0 0-16,-5 3 0 0,2-3 0 16,-3 0 6-16,3 0-6 15,0-3 1-15,-5 0-1 16,2 3 1-16,2 2 8 15,-2-4-8-15,-1 1-1 16,3-2 0-16,1-4 0 16,0-5 7-16,3 0-5 15,0-1-2-15,0 0 8 16,0-4-3-16,0-1-5 16,0 4 0-16,0-4 1 15,0 0 7-15,0 0-2 16,0 0-5-16,0 0-1 15,0 0 0-15,0 0 1 0,0 0 8 16,0 0-9 0,0 0-26-16,0 0-33 0,0 2-67 15,0 6-164-15,0-8-442 16</inkml:trace>
  <inkml:trace contextRef="#ctx0" brushRef="#br0" timeOffset="53085.62">8939 2172 553 0,'0'0'350'0,"0"0"-129"16,0 0-84-16,0 0 30 15,0 0-19-15,0 0-2 16,0 0 15-16,3-74-5 16,-3 73-31-16,3 1-29 0,-3 0-17 15,0 0-36 1,0 0-8-16,0 0-11 0,0 5-17 15,0 18 10-15,0 10 38 16,0 14-15-16,0 1-15 16,0 6-11-16,-6 0-5 15,-3-3-8-15,-2 0 0 16,5-3 6-16,0-9-7 16,1-3 0-16,2-9 7 15,3-7-7-15,0-10 1 16,0-4-1-16,0-1 1 15,0-4-1-15,0-1 1 16,0 0 14-16,0 5 13 16,0-5 2-16,8 0-3 0,4 0 7 15,8 0-9-15,7 0 13 16,7 0-14-16,9 0 7 16,4 0 2-16,7 0-17 15,2 0 4-15,1 0-2 16,-4-5-5-16,-2 5 7 15,-5 0-2-15,-8 0 0 16,-9 0-2-16,-12 0-10 16,-8 0-5-16,-5 0 11 15,0 0-4-15,-4 0-2 16,0 0-5-16,0 0 3 16,0 0-4-16,0 0-58 15,-11 6-114-15,-12 14-361 0,-6 1-791 0</inkml:trace>
  <inkml:trace contextRef="#ctx0" brushRef="#br0" timeOffset="55287.9">7085 3094 1182 0,'0'0'281'0,"0"0"-70"0,0 0-3 16,0 0-59-16,0 0-9 16,0 0-7-16,0 0-21 15,0 0-21-15,0 0-21 16,0 0-27-16,0 0-22 15,0 0-8-15,6 4-5 16,11 2-7-16,13 2 14 16,16 5 13-16,12 1 8 15,11 1-17-15,15-3-11 16,14 3-8-16,12-1 8 16,3-1 8-16,5 2-15 0,1 1 1 15,-6 1-2-15,-6-2 5 16,-9 1-5-16,-14-5-21 15,-14 1-20-15,-21 2 6 16,-15-8-11-16,-17 0-10 16,-10-3-31-16,-7 3-33 15,0 1-68-15,-27 7-72 16,-13-2-109-16,-4 0-533 0</inkml:trace>
  <inkml:trace contextRef="#ctx0" brushRef="#br0" timeOffset="55732.49">7332 3444 1390 0,'0'0'377'16,"0"0"-162"-16,0 0-80 16,0 0-57-16,0 0-1 15,0 0-8-15,0 0-21 16,0-6-19-16,0 6 4 0,0 0-11 16,26 0 20-16,17 9 8 15,26 3 16-15,17 6-12 16,21 0 4-16,13 0-34 15,13-3-8 1,5 3-7-16,-2-3-2 0,-2 0 4 16,-13 0 5-16,-14-3-2 15,-21 0-13 1,-19-3 10-16,-23 0-2 0,-18-6-9 16,-12 0 1-16,-11-3-1 15,-3 0 2-15,0 0-1 16,0 0-1-16,0 3-19 15,-6 15-92-15,-11-3-97 16,-7 0-329-16</inkml:trace>
  <inkml:trace contextRef="#ctx0" brushRef="#br0" timeOffset="68537.17">8257 4139 842 0,'0'0'310'16,"0"0"-113"-16,0 0 9 16,0 0-14-16,0 0-34 15,0 0-20-15,0 0-19 16,0-16-8-16,0 14-20 0,0 2-25 16,0 0-25-16,0 0-2 15,0 0-23-15,0 0-11 16,0 0-5-16,0 8 0 15,0 19 8-15,0 6-2 16,0 13 8-16,0 2-12 16,0 6-1-16,0 0 5 15,-3-2-5-15,-6-4 0 16,-2-2 5-16,5-5-4 16,-1-2-1-16,-3-3 1 15,3 0-2-15,0-3 2 16,0-3-1-16,1 0 5 15,0-3-5-15,-2-6 5 0,2 0 10 16,3 0-14 0,0-6 6-16,3 2 1 0,-5-7 3 15,2 2-1-15,3-6-4 16,-3 3 7-16,3-6-4 16,0 3 3-16,0-3-4 15,0 2 2-15,0-5 1 16,0 1-3-16,0-1-8 15,0 0 8-15,0 0 1 16,0 0-1-16,0 0-8 16,0 0-1-16,0 0-9 15,-3 0-73-15,0 0-125 16,-3 0-387-16</inkml:trace>
  <inkml:trace contextRef="#ctx0" brushRef="#br0" timeOffset="71154.91">2519 5643 582 0,'0'0'271'16,"0"0"-138"-16,0 0-39 15,0 0-16-15,0 0-4 16,0 0 32-16,0 0-8 16,0 0-5-16,0 0 0 15,0 0-18-15,0 0 14 16,14 0-2-16,5 0-12 16,6 0-25-16,1 0-17 15,11 0 4-15,2 0 1 16,9 0 8-16,5 0-12 15,7 0 7-15,7 0-20 0,3 0 3 16,7 0-18-16,7 3 4 16,3-3-9-16,0 3 4 15,6-2-4-15,1 4-1 16,-1 1 1-16,3 3 0 16,-1-3-1-16,-2 0 1 15,0 1 0-15,-5-2 0 16,2 1-1-16,-6 0 0 15,0-3 0-15,-8-2-1 16,-2 7 1-16,-4-5 0 16,-4 0-1-16,1 3 1 15,-6-3 0-15,2 0-5 0,-7-3 5 16,4 0 0-16,-5 1-7 16,0-1 7-16,0 0 6 15,5 0-4-15,-1 0-2 16,5 0 0-16,7 0-1 15,-1 0 1-15,3 0-1 16,4 0 0-16,1 0-6 16,-2 0 7-16,4 0 0 15,1 0 3-15,-2 0 2 16,5 0-4-16,-1 0-2 16,4 0 2-16,3 0 7 15,5 0-7-15,-2 0-1 16,0 0 1-16,4 0-1 0,-4 0 13 15,2-4 8 1,-2-2 8-16,0 3 7 0,2-3-9 16,-2-3-4-16,-3 3-5 15,1 0-7-15,-1-2 2 16,-3 2 0-16,0 5 1 16,-7-2-9-16,-1 0-5 15,-7 0 0-15,-3 0 0 16,-2 0 0-16,-7-2 1 15,1 4 0-15,-2 1 0 16,-2-5 0-16,-3 4 1 16,2 1-1-16,2-5 11 15,-1 5-11-15,5 0 12 0,2 0-5 16,4 0 1 0,-2 0-2-16,7 0-6 0,2 0 1 15,1 0 10-15,7 0-11 16,7 0 7-16,0 0-7 15,2 0 8-15,1 0-8 16,-3 0 1-16,-4 5 6 16,1 1-8-16,-3 0 1 15,3 3-1-15,0-3 0 16,-1 0-2-16,1-5 2 16,5 7 0-16,-5-2 0 15,-5-3 0-15,-2 0-1 0,1-2 1 16,-4 7 0-1,-1-2 0-15,2 0-1 0,-5-3 1 16,4 1 0-16,-1 1 1 16,-1-2-1-16,-2 0-1 15,1 0 1-15,-1 0 1 16,-3 0-1-16,-4 0 1 16,3 0-1-16,-7 0 0 15,-2 3 0-15,4-3-1 16,-4 3 1-16,0 0 0 15,1-3-1-15,-2 3 1 16,1-3 0-16,-2 0 0 16,-6 0 0-16,0 0-9 0,-6 0 9 15,-9 0 0 1,-4 0 0-16,-13-3 0 0,-3 3-1 16,-8-3 0-16,-6 3 0 15,5-3 1-15,-2 0 1 16,1 0 0-16,3 0 0 15,0 0 0-15,1 0-1 16,-2 0 1-16,2 0-1 16,-2 0 0-16,-1 0 0 15,-2 0 0-15,-3 0 0 16,3 0 3-16,2 0 4 16,1 0 1-16,5-3-1 15,3 0 5-15,2-3-6 16,6 0-5-16,4 3 10 15,-2-3-11-15,4 3 1 0,-8 3-2 16,-3-3 1 0,-8 3 0-16,-1 0 0 0,-8 0 1 15,-3 0 1-15,0 0 15 16,0 0 7-16,0 0-6 16,0 0 8-16,0 0 0 15,0 0 9-15,0 0-5 16,0 0-5-16,0 6-14 15,0 24-11-15,-6 21 13 16,-8 15 7-16,0 9-1 16,2 6-11-16,-2 1 5 15,0-11 2-15,8-1-3 16,0-9-3-16,2-7-3 16,-3-10 0-16,4-1 0 15,3-11 2-15,-3-7 4 0,3-7-3 16,0-7 5-16,-4-5-8 15,4-2-4-15,0 0 5 16,-3-4-6-16,3 1-1 16,-7-1 0-16,-6 0-46 15,-44 0-76-15,4 0-231 16,-21 0-877-16</inkml:trace>
  <inkml:trace contextRef="#ctx0" brushRef="#br0" timeOffset="72352.41">2372 5751 1197 0,'0'0'265'16,"0"0"-10"-16,0 0-61 15,0 0-73-15,0 0-13 0,0 0-26 16,0 0-11-1,0-9 3-15,0 9-11 0,0 0-25 16,0 15-15-16,3 21 29 16,0 12 13-16,2 12-23 15,-2 6-6-15,-3 2-8 16,0-1 0-16,0-4-11 16,0-9-8-16,0-5-9 15,0-7-5-15,-3-9-21 16,-8-2-32-16,5-5-100 15,3-4-179-15,-5-11-548 0</inkml:trace>
  <inkml:trace contextRef="#ctx0" brushRef="#br0" timeOffset="73724.82">929 7262 801 0,'0'0'332'0,"0"0"-68"0,0 0 2 15,0 0-59-15,0 0-57 16,0 0-31-16,0 0-22 15,0 0-23-15,0 0-13 16,0 0-8-16,0 0-8 16,0 0-2-16,0 0-12 15,0 0-9-15,0 0-2 16,0 0-5-16,0 0-8 16,6 0-6-16,0 0 6 15,5 0 5-15,3 0-3 16,-5 0-8-16,-3-5 10 15,2 2-5-15,-5 0-6 0,0 0 0 16,0 2-7 0,-3-4 1-16,0 5 5 0,0 0-16 15,0 0-5-15,-9 0 1 16,-19 0 14-16,-12 0 5 16,-10 5-11-16,-7 11 13 15,-5 10 0-15,1 1 2 16,7 0 6-16,11 0-8 15,7-4 0-15,16-2-1 16,9-2 0-16,8-1-7 16,3-1-2-16,3 2-3 15,23 2 1-15,9 0 11 16,2-1-16-16,2 1 17 16,-2 0 0-16,-3 0-1 15,-8-2-12-15,-9-1-8 0,-7-3-15 16,-10-3 15-16,0 3 1 15,0 0 14-15,-13-1 6 16,-15 1 5-16,-7-5 2 16,-9-1 2-16,1-9 0 15,-1 0 3-15,4 0 10 16,3 0 2-16,3-5 2 16,7-9-5-16,7 3-13 15,3 1-8-15,8 4-11 16,6 0-52-16,3 3-114 0,0 1-166 15,0 2-342-15</inkml:trace>
  <inkml:trace contextRef="#ctx0" brushRef="#br0" timeOffset="75171.35">1053 7639 755 0,'0'0'235'0,"0"0"17"16,0 0-56-16,0 0 3 16,0 0-5-16,0 0-27 15,0 0-19-15,0-6-34 16,0 6-39-16,-8 0-15 15,-1 0-23-15,-5 16-12 16,1 11 5-16,6 3-16 0,3 3 1 16,4-4-7-1,0 0-8-15,17-10-11 0,13 1-15 16,4-13 19-16,9-3 7 16,1-4 15-16,2 0-2 15,-2-11-4-15,-7-11 3 16,-1-3-2-1,-8-2-1-15,-5 0-7 0,-6 4-1 16,-8 2 12-16,-6 0-5 16,-3 5-8-16,0 7 8 15,0 1-2-15,0-2 1 16,0 5 5-16,0 1-10 0,0-2-1 16,0 4 6-1,0-2-6-15,0 2 0 0,-3 2 9 16,3 0 5-1,0 0-6-15,0 0-8 0,0 0-1 16,0 0-11-16,0 0-4 16,0 8-2-16,-3 19 16 15,3 10 1-15,0-1-1 16,0 1 1-16,0-5 0 16,6-3 0-16,11-3 0 15,0-5-2-15,-4-6-11 16,7-8-1-16,0-1-21 15,3-1 35-15,8-5-2 16,2 0 2-16,4-5-6 16,3-16 6-16,1-2 0 0,-9-4-1 15,2-4 1-15,-10 8 0 16,-7-2 1-16,-8 2 8 16,-6 4-8-16,2-2 0 15,-5 7 0-15,0-5-1 16,0 4 0-16,0 1 2 15,0 1-1-15,0 1-1 16,-5 6 1-16,2 1-1 16,-3 5 8-16,0 0 0 15,1 0-8-15,-4 5-12 16,-1 28 9-16,-1 15-7 16,5 12 9-16,3 13 1 15,-1 6 0-15,4 8 7 16,0 6-7-16,0 0-2 15,0 3-5-15,0-6 6 0,0-12-14 16,0-13 14-16,0-17-1 16,0-16 2-16,0-10 0 15,0-13 9-15,0-7-8 16,0-2 8-16,0 0 1 16,0-11 20-16,-7-26-30 15,-2-12 0-15,-5-14 1 16,0-9 0-16,2-6-1 15,1-3-7-15,8 3-10 16,3 3 0-16,0 9 6 16,0 6 5-16,0 6-4 0,14 5-2 15,-2 7-1 1,2 3 1-16,3 5 11 0,0 7 0 16,-1 7-19-16,1 1-6 15,3 4-5-15,0 7-9 16,-3 2 29-16,3 3 1 15,-4 3 2-15,-2 0 2 16,-3 9-13-16,-2 18 9 16,2 8 8-16,-5 5 2 15,0-1 1-15,0-1 1 16,-1 3 14-16,-2-8 3 16,-3-6 7-16,0 1 8 15,0-2 1-15,0-5-7 16,0 0 10-16,-17-6-7 0,0-3-13 15,-3-3-12-15,0-6 4 16,7-3-10-16,-1 0-27 16,5 0-62-16,4-18-89 15,5-29-161-15,0 10-176 16,14-1-707-16</inkml:trace>
  <inkml:trace contextRef="#ctx0" brushRef="#br0" timeOffset="75891.8">2366 7905 1077 0,'0'0'209'15,"0"0"-45"-15,0 0-13 16,0 0-4-16,0 0-2 16,0 0-25-16,0 0-10 15,136 0-27-15,-112-21-14 16,-1 0-8-16,-6-5-17 16,-6 3-19-16,-5 2-1 15,-6 4-9-15,0 1 9 16,0 5-5-16,-14 3-19 0,-9 6 0 15,-7 2-1 1,-4 0-16-16,2 10 11 0,1 17-6 16,7 6-7-16,7 1-22 15,11 7-5-15,6-7-18 16,0 1 9-16,14-5 7 16,9-9 18-16,7-6-7 15,1-6 12-15,-2-6 11 16,5-3 14-16,-4 0 7 15,2 0-1-15,-1-18 1 16,-1-8-1-16,1-2 6 16,-5-5 11-16,0-2-6 15,1 7-17-15,-7 1-1 0,3 7-22 16,-6 8 9-16,3 11 7 16,-3 1-3-16,-3 0-7 15,-1 27-7-15,1 7 24 16,-8 7 6-16,0-2-6 15,-6-6 9-15,5-6-1 16,-5-12-2-16,0-6-6 16,0-6 12-16,0-3 44 15,3 0 37-15,3-15 15 16,8-18-59-16,2-12-21 16,8-9 11-16,6 0-8 15,7 1-12-15,-1 5-8 16,1 6-11-16,-3 13 9 15,-4 10-9-15,-7 11-16 0,-6 8-35 16,0 0-116-16,-8 14-129 16,2 7-380-16</inkml:trace>
  <inkml:trace contextRef="#ctx0" brushRef="#br0" timeOffset="78257.74">10718 7215 1038 0,'0'0'279'0,"0"0"-57"16,0 0 9-16,0 0-82 15,0 0-46-15,0 0-17 16,0 0-12-16,0-12-2 15,0 12-13-15,0 0-19 16,0 0-40-16,0 11-6 16,0 16 6-16,0 15 22 0,-7 4-6 15,3 10-10 1,4 0-6-16,0-2 2 0,0-2-2 16,4-10-11-1,12-4-4-15,-2-7-2 0,3-8 5 16,3-5-18-16,-5-9 5 15,6-3 19-15,-1-6 6 16,3 0 0-16,2 0 13 16,1-15 4-16,4-8-5 15,-4-4 11-15,-1-4 17 16,-2-4 0-16,-7-1-3 16,-2-3 1-16,-5-3-12 15,2 0 10-15,-2 3-15 16,-1-2 0-16,-2 13-8 15,0-4-3-15,-1 10-8 16,-2 1-1-16,0 4 1 0,0 2 4 16,-3 6-5-16,3 6-1 15,-3 0 0-15,0 3-10 16,0 0-11-16,0 0 5 16,0 0 1-16,-3 20 15 15,-11 13 10-15,-1 9-2 16,1 6-7-16,3 8-1 15,8 5 0-15,0-1-1 16,3 0-20-16,0-3-5 16,0-7 6-16,0-7-6 15,0-5 14-15,0-11-3 0,3-6 3 16,8-5 0 0,-2-6-10-16,5-5-5 0,-5-5 27 15,8 0 1-15,-3 0 12 16,3-15 0-16,2-7-1 15,-2-5-6-15,0-1 4 16,-3-7-1-16,1 2-7 16,-1-3-1-16,0 7-1 15,2-2 1-15,1 4-1 16,0 6-1-16,-3 6-6 16,1 1-1-16,2 8-5 15,0-1 6-15,-7 7-2 16,1 0 3-16,-5 0-12 15,2 9-1-15,1 16 13 16,-3 4 5-16,5 8 1 0,-5-1 0 16,-3 3 0-16,0-7 0 15,2-1 0-15,-5-10-1 16,0-7-8-16,0-5 9 16,0-5 0-16,0-4 11 15,0 0 21-15,3-25 7 16,6-11-18-16,8-12-6 15,4-6-8-15,-1 0-5 16,6 4 4-16,-6 4-6 16,0 17-11-16,-6 10 4 15,-4 11 5-15,-7 8-14 16,0 0-8-16,0 21-4 0,-3 12 13 16,5 5 14-16,-5 7 0 15,3 1 0 1,3-4 1-16,0-3-1 0,2-7-4 15,-2 1 4-15,0-6-4 16,-6-2-74-16,0-4-65 16,0-9-210-16,0-7-386 15</inkml:trace>
  <inkml:trace contextRef="#ctx0" brushRef="#br0" timeOffset="78518.74">11891 7718 1512 0,'0'0'309'0,"0"0"-139"15,0 0-94-15,0 0-37 16,0 0-19-16,0 0-20 16,0 0-59-16,119 0-150 15,-98 0-313-15</inkml:trace>
  <inkml:trace contextRef="#ctx0" brushRef="#br0" timeOffset="79222.12">12291 7460 337 0,'0'0'674'0,"0"0"-429"15,0 0-84-15,0 0 42 16,0 0-39-16,0 0-18 16,0 0-8-16,0-52 3 15,0 48-5-15,0 4-10 16,0 0-28-16,0 0-37 16,0 0-19-16,-9 0-15 15,-5 0-20-15,-9 0 8 16,-7 16-4-16,-4 3-5 0,5-2 3 15,1 1-9-15,12 3 0 16,5-2 0-16,8-2-6 16,3 8-10-16,0-2-10 15,17 4-2-15,16 4-3 16,7 2 7-16,0-1 3 16,4 1-7-16,-1-2-2 15,-6-4-6-15,-7-4 7 16,-7 4 14-16,-9-6 0 15,-5 5-16-15,-9-10-15 16,0 5-3-16,0-4 43 16,-18-1 6-16,-13-2 16 15,-6-5-4-15,1-5 2 0,-4-4 3 16,-1 0 10-16,4 0 4 16,8-4-7-16,2-14-24 15,10 0-2-15,6-3-88 16,11-6-114-16,0 2-354 15,21 3-499-15</inkml:trace>
  <inkml:trace contextRef="#ctx0" brushRef="#br0" timeOffset="80421.45">12877 7754 1224 0,'0'0'265'15,"0"0"-96"-15,0 0-1 16,0 0-25-16,0 0 13 15,0 0-24-15,0 0-1 16,0-27-30-16,0 20-12 16,0 5-13-16,0-2-23 0,0 4-12 15,0 0-16 1,0 0-25-16,-8 0-5 0,-9 15 5 16,-3 16 0-16,5 6 0 15,4 2-6-15,5-1-2 16,3 0-10-16,3-3 5 15,0-8 2-15,0-8 10 16,0 1-7-16,0-8 2 16,12-3-26-16,5-6-6 15,6 0 13-15,8-3 16 16,-1 0 2-16,7-3 6 16,-5-18-7-16,-1-8 7 15,-4 1 1-15,-7-4-1 0,-3 6 1 16,-11 3 0-1,-3 8 1-15,-3 3 1 16,0 8 7-16,0 0 0 16,0 4-9-16,0 0-17 0,0 0 8 15,0 20 2-15,0-4 5 16,14 1-8-16,3-2-14 16,7-3 2-16,2-8 22 15,3-4 1-15,2 0 0 16,-1 0 10-16,4 0-4 15,-5-16 2-15,6-5-7 16,-6-5 5-16,-6 3 2 16,0-8-8-16,-9 2 12 15,-4-1-7-15,-2-1 3 16,-8 8 6-16,0 2 10 0,0 5 11 16,0 5 3-1,0 5-18-15,0 2-21 0,0 4-5 16,0 0-10-16,0 10-13 15,0 22 22-15,-8 16 6 16,2 12 1-16,2 8-1 16,4 1 0-16,0-2 0 15,0 1 0-15,0-8-10 16,10-3-1-16,1-3 10 16,1-6-5-16,-1-6 6 15,-8-4-1-15,0-11-8 16,-3-8-15-16,0-5 3 15,0-7 14-15,-6-7 7 0,-11 0 12 16,0 0 0 0,1-13-5-16,2-19 1 0,0-4 0 15,8-12-8-15,3-9 0 16,3-6 0-16,0-3-10 16,0 0 2-16,12 6 7 15,9 1 1-15,7 16-7 16,1 6 1-16,0 10-3 15,-5 10 1-15,0 3-1 16,-8 8-2-16,-5 4 9 16,-2 2-7-16,2 0 3 15,-5 0 0-15,0 0 5 0,5 6-8 16,2 10 9 0,-3 5-1-16,4 2 1 0,-4 8 0 15,-4-3 1-15,-3 10 16 16,-3-8 6-16,0 0 4 15,0-3-7-15,-6-9-1 16,-14-6-1-16,0-3-2 16,-1-3-8-16,1-3-1 15,-3-3-7-15,3 0-45 16,4-9-82-16,5-15-203 16,5-6-469-16</inkml:trace>
  <inkml:trace contextRef="#ctx0" brushRef="#br0" timeOffset="81219.06">13979 7872 1320 0,'0'0'522'15,"0"0"-381"-15,0 0 0 16,0 0-102-16,0 0-11 16,0 0 18-16,0 0 15 0,47 2 11 15,-30-2-15-15,0 0-19 16,3 0-9-16,3 0-6 15,-2 0-9-15,-1-2-5 16,-2-12-3-16,-1 3 4 16,-3-5-9-16,-4 5 8 15,-7 1-2-15,-3 3 7 16,0 1-14-16,0 2 21 16,0 4-20-16,-19 0-1 15,-9 0 0-15,2 0 0 16,-4 21 0-16,7 6-1 15,6 4-25-15,6-2-11 0,11 3-9 16,0 0-2-16,0-4 14 16,17-2 14-16,10-5 0 15,4-6 20-15,-2-9 11 16,2-3 11-16,-1-3 9 16,-1 0 9-16,2-9-1 15,-5-12-9-15,4-6-11 16,-7-6 3-16,2-2 1 15,-10-3-9-15,-1 1-14 16,-7 3 1-16,-4 3 2 16,-3 4-3-16,0 6 0 15,0 5 0-15,0 8-12 16,0 1-12-16,7 7-19 16,3 0-21-16,1 0-9 15,-2 19 24-15,5 10 2 0,-5 12 26 16,2 7-7-16,-2 0 28 15,2 0 7-15,-2-8 2 16,5-2-8-16,-4-14 5 16,4-6 35-16,3-9 39 15,3-3-1-15,3-6-5 16,10 0-2-16,10 0-14 16,4-15-27-16,7-9-20 15,-1 3-11-15,-10 0 0 16,-12 1-91-16,-14 7-190 15,-17 4-558-15</inkml:trace>
  <inkml:trace contextRef="#ctx0" brushRef="#br0" timeOffset="86570.88">3398 8693 905 0,'0'0'242'15,"0"0"-51"-15,0 0-31 16,0 0-32-16,0 0-15 0,0 0 0 16,0 0-25-1,0-19-15-15,0 19-1 0,0 0-9 16,0 0-2-16,0 0-1 16,0 0-11-16,0 0-6 15,0 0 7-15,0 0-8 16,0 0-17-16,0 0-17 15,0 0-8-15,0 0-10 16,0 0 1-16,0 0 9 16,0 21 3-16,-3 0-2 15,0 6 6-15,-2 4-6 16,2-1 0-16,0-1 7 0,3 2-8 16,-3-2 1-1,3 2 6-15,-3-4-7 0,0 0 0 16,-5-1 0-16,5 0 0 15,0-3 0-15,0-1 0 16,0-6 0-16,-5 1 2 16,5 1-1-16,-3 0 1 15,3 0-2-15,0 0 1 16,-5 0-1-16,5 0 0 16,-3 0 0-16,2 3 1 15,1-6-1-15,-4 3 6 16,3-3-6-16,-2 0 0 15,3-3 1-15,-1 0-1 16,0 0 0-16,1 0-6 16,3 0 6-16,0 0 0 0,0 0 1 15,0-3 0 1,0 0-1-16,0 0 1 0,0-1-2 16,0-4 1-1,0 2-1-15,0 0 1 0,0-3 9 16,0 5-9-16,0-1-1 15,-3-1 1-15,3 8-1 16,0-7 1-16,-3 2 1 16,3 2 0-16,-3-4 0 15,3 2 5-15,0 2-6 16,0-1 0-16,-5 1 0 16,5 1 0-16,0-3-1 15,0-3 1-15,0 1 5 0,0-3-5 16,-3 2-2-16,3-2 2 15,0-4 0-15,0 1 0 16,0-1-1-16,0 5 1 16,0-4-1-16,0 4 1 15,0-4 1 1,0-1-1-16,0 4-1 0,0-4 1 16,0 2-28-16,-9 2-88 15,-2 0-231-15,2-4-533 0</inkml:trace>
  <inkml:trace contextRef="#ctx0" brushRef="#br0" timeOffset="88801.89">918 10028 563 0,'0'0'322'0,"0"0"-140"15,0 0-66-15,0 0-32 16,0 0 26-16,0 0-27 15,0 0 11-15,31-12 8 16,-25 8 0-16,0 2-18 16,5-2-18-16,-2 4-17 15,5-3-15-15,0 1 0 16,2 2-2-16,4 0-16 16,3 0 0-16,0 0-9 15,5 0-7-15,-1 0-1 16,2 0 0-16,5 0 1 15,3 0 0-15,-1 2 2 0,-2 1-2 16,3-3 1 0,-1 0 0-16,1 0 0 0,-3 0-1 15,2 0-2 1,-5 0-7-16,2 0 8 0,1 0 1 16,-5 0 1-16,2 0-1 15,2 0 0-15,1 0-1 16,-2 0 0-16,3 0-1 15,2 0-4-15,-5 0-4 16,6 0 3-16,2 0 1 16,3 0-3-16,1 0 3 15,-1 0 6-15,0 0-8 16,-2 0 3-16,-2 0 3 16,-2 0 2-16,-3 0-11 15,-2 0 11-15,6 0 0 0,-4 0 0 16,1 0-4-16,6 0 2 15,-1 4-6-15,0-2 8 16,-2 4-15-16,-6-2 2 16,2 0 12-16,2-2 1 15,-2 1-2-15,6-1 2 16,4 4-1-16,2-2 0 16,4 2 1-16,7 0 0 15,-3-1 0-15,-1 1 0 16,1 0-7-16,-4 2 7 15,0-7 0-15,1 5 6 16,-2-2-6-16,1-4 0 0,-4 0 0 16,6 2 1-16,-6-2 0 15,4 0-1-15,-4 0 0 16,2 0 7-16,-1 0-7 16,-1 0 0-16,-5 0 0 15,-1 4 0-15,-4 0 0 16,-2-2 0-16,0 2 0 15,-5 2 0-15,1-1 1 16,4 1 11-16,-5 0-5 16,9-1-5-16,-1 1-1 15,3 0 1-15,-1 2 0 16,1-2-2-16,8 0 12 16,-1 0-6-16,-1-1 4 0,7 0-9 15,1 1-1-15,4 0 6 16,0 2-4-16,3-2 5 15,-1 1-7-15,4-1-1 16,-7 2-1-16,2-5 2 16,-1 0 0-16,-1-2 2 15,-1 5 5-15,-2 2 3 16,-1-2-9-16,-2-3 5 16,-1 1-5-16,-1 1 0 15,5-4 1-15,2 4-2 16,8-2 3-16,-1-3-2 15,4 3 6-15,1 0-7 16,-9 0 1-16,-2 0 0 0,-4 0-1 16,1 0 0-1,-4-2 1-15,1 4-1 0,2-2 0 16,-3 0 1-16,1 0 6 16,-2 0-7-16,-2 0-1 15,-4 0 1-15,-6 0-1 16,-2 0 0-16,-12 0 0 15,-8-3 0-15,-1 3 0 16,-8 0 1-16,2-3-1 16,-5 0 0-16,0 3 0 15,1-3 1-15,3 0 0 16,-1 0 1-16,1 0 0 0,-1 3-1 16,5 0 1-1,3-3-1-15,-5 3 0 16,8 0-1-16,-5 0 1 0,2 0 1 15,0 0-1-15,-1-3 0 16,4 3 0-16,6 0 0 16,0 0 0-16,4-3 0 15,4 3 1-15,-5-3-1 16,5 0 1-16,-8 0-1 16,1 0 0-16,-9 0-1 15,-4 0-5-15,-5 3 5 16,-3-3-1-16,2 0 2 15,-5 0 0-15,0 0 9 16,0 0 5-16,0 0 4 16,0 0 4-16,0 0-1 0,0 0-14 15,0 0-2 1,0 3-5-16,-8-3-67 0,-15 3-151 16,-4-3-501-16</inkml:trace>
  <inkml:trace contextRef="#ctx0" brushRef="#br0" timeOffset="90436.93">905 10076 808 0,'0'0'232'0,"0"0"-58"0,0 0-52 16,0 0-35-16,0 0 19 15,0 0-26-15,0 0-5 16,0 0 6-16,0 0-1 16,0 0-8-16,0 0-16 15,0 0-11-15,0 0-4 16,0 0-15-16,0 0-26 16,0 5 6-16,0 15-6 15,0 3 34-15,0 9 9 16,0 6-17-16,0 4-9 15,0 0-6-15,0 3 3 0,0 0-13 16,0 3 48 0,0 0-31-16,0 0-12 0,0 3-5 15,0-3 5-15,-3-3 1 16,-1-4-7-16,1-8 0 16,-1-5 11-16,1-7-5 15,3-1-5-15,0-5 8 16,0-2 7-16,0 3-7 15,0 1 0-15,0 3-7 16,0-5-1-16,0 2 15 16,0-5-10-16,0-3-4 15,0 1-1-15,0-8 11 16,0 2-3-16,0-2 0 16,0-2 0-16,0 0 7 15,0 0-2-15,0 0 5 0,0 0-1 16,0 0 0-16,0 0-18 15,0 0 0-15,0 0-9 16,0 0 0-16,0 0-4 16,0 0-3-16,0 0-8 15,0 0 12-15,0 0 10 16,0 0-42-16,0 0-67 16,0 0-116-16,-3 0-435 0</inkml:trace>
  <inkml:trace contextRef="#ctx0" brushRef="#br0" timeOffset="91924.25">588 11709 441 0,'0'0'204'0,"0"0"-38"0,0 0-32 15,0 0-26-15,0 0 15 16,0 0-37-16,0 0-14 16,0 0-5-16,0 0-18 15,0 0 6-15,0 0 8 16,0 0-16-16,3 0 25 16,11 0 3-16,1 3-12 15,5 3-11-15,4 3-12 16,0-6-15-16,3 3 1 15,-1-6-4-15,-3 0-13 16,4 0 4-16,-4 0 6 16,-3 0-9-16,-3 0 2 15,-6 0-6-15,-5-9 6 16,-3 3 1-16,-3 0-13 0,0-3 0 16,0 3-48-16,-23 3-40 15,-6 0 13-15,-9 3 11 16,-2 0 22-16,-3 3 42 15,-4 15 1-15,1 3 9 16,-6 6 21-16,6 5 6 16,-1 1 1-16,4-1 1 15,9 5-15-15,8-4-1 16,9-5 2-16,10 3-9 16,7-4-16-16,0-4 1 15,0 0-1-15,14-5 0 16,10-7 24-16,5 1 1 0,2-3-7 15,2-3 8-15,1-2 10 16,-5-4-8-16,5 0-9 16,-4 0-19-16,-1 0-36 15,5 0-148-15,-4 0-135 16,-10 0-351-16</inkml:trace>
  <inkml:trace contextRef="#ctx0" brushRef="#br0" timeOffset="92352.24">1065 12032 1280 0,'0'0'274'16,"0"0"-113"-16,0 0-91 15,0 0-53-15,0 0-15 16,0 0-2-16,0 0-8 16,-53 153-17-16,74-151-16 15,2-2 41-15,3 0 18 16,4 0 5-16,1 0 2 0,-5-17 1 15,-3-2 5 1,-6-2 25-16,-11 1 18 0,-2-5 2 16,-4 4-11-1,0 0-10-15,-4 4-8 0,-19 1-29 16,-14 11-18-16,-6 5-2 16,-7 0-13-16,-3 0-23 15,-1 15-43-15,4 4-58 16,7 10-97-16,15-12-106 15,16-1-957-15</inkml:trace>
  <inkml:trace contextRef="#ctx0" brushRef="#br0" timeOffset="93155.24">1496 11951 1294 0,'0'0'318'0,"0"0"-121"16,0 0-114-16,0 0-76 15,0 0 9-15,0 0 20 0,0 0 11 16,37 65-31-16,-31-44 2 16,-2 1 0-16,0-5-12 15,-1-4-5-15,0-5-1 16,-3-2-7-16,0-2-2 16,0-4 8-16,0 0 0 15,4 0 1-15,2 0-21 16,5-22-6-16,1-8-1 15,5-3 0-15,6-6 2 16,5 3-5-16,2 7-5 16,4 2 14-16,-2 7 6 15,-1 14 14-15,-1 6-5 16,-7 0-6-16,-3 12-5 16,0 21-5-16,-3 8 16 15,-1-3 6-15,1 1 0 0,3-3-5 16,0-5 5-16,7-10-1 15,4-7 2-15,1-7 1 16,5-7 5-16,1 0 2 16,5-3 1-16,4-21-7 15,-4-10 11-15,3-3 4 16,-5-3-8-16,-7-7-2 16,-5-1 7-16,-9 0 18 15,-7-3-10-15,-5 3 7 16,-8 0-17-16,0 6-5 15,0 6 8-15,0 6-15 16,0 6 22-16,-3 6 11 16,-5 3-3-16,5 6-3 15,3 6-9-15,-3 3-14 0,-1 0-4 16,1 0-31-16,0 24 19 16,3 12 12-16,-4 12 14 15,4 3-6-15,0 6-8 16,0 0 6-16,0-2-6 15,0-1 2-15,0-6-2 16,0-3 2-16,4-5-2 16,-4-5 0-16,3-7-39 15,-3-8-80-15,3-7-75 16,-3-7-136-16</inkml:trace>
  <inkml:trace contextRef="#ctx0" brushRef="#br0" timeOffset="93380.25">2308 11742 1159 0,'0'0'238'0,"0"0"-90"15,0 0-62-15,0 0-57 16,228-1-29-16,-161 1-118 0,-14 0-274 16</inkml:trace>
  <inkml:trace contextRef="#ctx0" brushRef="#br0" timeOffset="93606.24">2727 11962 1106 0,'0'0'304'16,"0"0"-95"-16,0 0-91 16,-8 156-53-16,8-114-1 15,0-5-8-15,0-4-23 16,0-10-33-16,0-4-11 0,0-13-120 15,0-4-134 1,0-2-692-16</inkml:trace>
  <inkml:trace contextRef="#ctx0" brushRef="#br0" timeOffset="93826.24">2747 11733 1194 0,'0'0'520'16,"0"0"-320"-16,0 0-138 16,0 0-62-16,0 0-168 15,0 0-188-15,0 0-463 0</inkml:trace>
  <inkml:trace contextRef="#ctx0" brushRef="#br0" timeOffset="94303.27">2956 12028 1385 0,'0'0'390'0,"0"0"-204"15,0 0-106-15,0 0-52 16,0 0-16-16,0 0-11 16,-6 184 8-16,6-157 3 15,0-6-5-15,0-9 15 16,0-10 9-16,0-2 18 15,0 0 35-15,0 0-11 16,0-12-26-16,0-11-35 16,14-11-4-16,-1-1 1 15,4-7-9-15,3-4-2 16,0 1-7-16,0 3-26 0,0 13 14 16,-3 10 6-1,-4 9-7-15,-2 10 1 0,-2 0 9 16,2 25-12-16,-2 8 24 15,2 4 25-15,-5-1-7 16,0-1 1-16,5-4-17 16,-8-8-1-16,4-2 5 15,-7-2-6-15,0-4-1 16,0-7-94-16,0-8-79 16,0 0-218-16,0 0-1064 0</inkml:trace>
  <inkml:trace contextRef="#ctx0" brushRef="#br0" timeOffset="95586.25">7187 10903 827 0,'0'0'285'0,"0"0"-60"0,0 0-22 16,0 0-39-16,0 0 34 16,0 0-45-16,0 0 4 15,28-70-5-15,-28 64-13 16,0 5-31-16,0-3-18 16,0 4-22-16,0 0-45 15,0 5-23-15,0 28 1 16,-3 23 32-16,-11 15 12 15,-3 10-7-15,0 13-23 16,5-1-1-16,1-2-8 16,8-4-5-16,0-6 5 15,3-12-5-15,0-9 0 16,0-12 0-16,0-9 0 0,0-9-1 16,0-12-11-16,-3-1-19 15,3-10-48-15,-7 2-65 16,0 2-157-16,-3-5-368 0</inkml:trace>
  <inkml:trace contextRef="#ctx0" brushRef="#br0" timeOffset="96255.25">6794 12397 1528 0,'0'0'349'0,"0"0"-128"16,0 0-118-16,0 0-72 15,0 0 9-15,0 0 22 16,0 0-8-16,167 0-4 16,-134-7-14-16,-6-7-12 15,-3 6-10-15,-4-3-6 16,-8-3-8-16,-4 6 0 16,-8-1 0-16,0-1-18 15,-5 8-5-15,-24 2 5 16,-11 0 9-16,-10 0 8 0,-10 8 1 15,-4 17 0 1,0 4 0-16,1 6 1 0,7 4 0 16,5 3 8-16,14 0 0 15,7-2 3-15,16 1-4 16,8 1-3-16,6-6-5 16,0-3-1-16,26-6 1 15,15-6 26-15,10-9-12 16,8-9 1-16,4-3 1 15,9 0-16-15,1-3-16 16,13-24-111-16,-16 3-151 16,-12 0-434-16</inkml:trace>
  <inkml:trace contextRef="#ctx0" brushRef="#br0" timeOffset="96696.76">7699 12526 75 0,'0'0'1501'16,"0"0"-1213"-16,0 0-111 0,0 0-98 15,0 0-21-15,0 0-8 16,0 0-24-16,-127 0-2 16</inkml:trace>
  <inkml:trace contextRef="#ctx0" brushRef="#br0" timeOffset="96841.76">7883 12699 1134 0,'30'-21'1'15,"-4"-6"47"-15,-1-6-2 16,-5 0-20-16,-4 0 0 16,-5-5 14-16,-2 4-40 15,-6-1-18-15,-3 7 17 16,0-5-18-16,0 8-104 15,0 7-166-15</inkml:trace>
  <inkml:trace contextRef="#ctx0" brushRef="#br0" timeOffset="98202.6">7722 12493 157 0,'0'0'576'15,"0"0"-351"-15,0 0-7 16,0 0-18-16,0 0-24 16,0 0 6-16,0 0-18 15,0-7-47-15,0 1-14 16,0 3-19-16,0-3-18 16,0 1 4-16,-6 4-9 0,-8 1-21 15,-1 0-9-15,-13 0-6 16,-2 0-1-16,-7 6 4 15,-3 10 6-15,1 11-13 16,-1 0-10-16,6 5-4 16,10 1-7-16,7 0 0 15,8 0-3-15,6 3-7 16,3-3 9-16,0 0-14 16,0-3-5-16,20-6-14 15,3-3 4-15,4-9 19 16,2-6 10-16,2-6 1 15,2 0 13-15,1 0-6 0,-2-21 7 16,5-6 4-16,-2-3 11 16,-6-3-5-16,-3-3-3 15,-5 3-9-15,-4 0-6 16,-8 6 3-16,-1 6-8 16,-5 6-1-16,-3 6 9 15,3 1-8-15,-3 8-1 16,0 0-10-16,0 0-6 15,0 0-11-15,0 17 27 16,-3 7 6-16,-3 6 4 16,1 0-9-16,5 0 0 15,0-6-1-15,0-3 0 16,0-6-8-16,17-3 8 16,0-6 1-16,6-6 8 15,8 0 1-15,5 0 1 0,4-6-5 16,7-18 4-1,4-3-4-15,-5-9 1 0,-2 0-7 16,-4-3-18-16,-10-3 0 16,-7 0-2-16,-6 3 3 15,-11-2 17-15,-3 8 0 16,-3 5 0-16,0 1 0 16,0-1 0-16,0 0 0 15,0 8 0-15,0 1 1 16,0 8 5-16,0 1 5 15,0 8 3-15,0 2-4 16,0 0-10-16,0 0-7 16,0 0-5-16,0 0-2 0,0 6 14 15,-3 17 0-15,-3 10 8 16,-3 9-7-16,1 10 1 16,-1 7-1-16,1 6 1 15,-1 1-2-15,2 0 1 16,0-3 0-16,0-6-1 15,4-6-2-15,3-9-29 16,0-9 1-16,0-9 5 16,0-9-9-16,10-4 12 15,7-10-5-15,3-1-13 16,3 0-3-16,3 0-19 16,-2-21-57-16,7-19-88 0,-8-1-148 15,-6 5-312-15</inkml:trace>
  <inkml:trace contextRef="#ctx0" brushRef="#br0" timeOffset="98412.6">8110 12460 958 0,'0'0'567'0,"0"0"-337"15,0 0-33-15,0 0-30 16,0 0-24-16,214-26-40 16,-163 26-54-16,2 0-23 0,1 0-26 15,13 0-14-15,-15 0-181 16,-11 4-414-16</inkml:trace>
  <inkml:trace contextRef="#ctx0" brushRef="#br0" timeOffset="98837.59">8494 12735 1151 0,'0'0'508'0,"0"0"-287"15,0 0-57-15,0 0-45 16,0 0-10-16,0 0-19 16,0 0-29-16,185-18-18 15,-159 0-20-15,1 0-13 16,-4 0-1-16,-9 0-2 16,-8 3-6-16,-6 6-1 15,0 3-30-15,-9 6 9 16,-25 0 9-16,-10 3 12 15,-6 24 0-15,1 6-1 16,5 3 1-16,10 6 0 16,14-3-11-16,11 3-9 15,9-6 1-15,0-6-20 16,23-6-6-16,14-4 39 16,7-13 6-16,2-1 11 0,1-6-9 15,2 0-2-15,23-6-104 16,-20-18-208-16,-5 0-321 0</inkml:trace>
  <inkml:trace contextRef="#ctx0" brushRef="#br0" timeOffset="99685.28">9207 12672 646 0,'0'0'381'0,"0"0"-116"16,0 0-89-16,0 0-15 16,0 0 20-16,0 0-21 15,0 0-24-15,0-9-14 16,0 6-5-16,0 3-20 0,0 0-25 16,0 0-18-16,0 0-14 15,0-3-10-15,0 3-18 16,0 0-2-16,0-3-2 15,0 3-8-15,0-3 0 16,-10 0-1-16,-7 3-5 16,-7 0 5-16,-2 0-10 15,-8 0 11-15,4 15-1 16,-4 12-8-16,5 6-18 16,2 6-13-16,10 0-27 15,8 3-13-15,9-6 1 16,0-6 17-16,0-3-3 15,23-10-16-15,7-7 53 16,4-10 27-16,2 0 1 16,1 0 1-16,0-9 6 0,-4-15-7 15,-6-3 1 1,-3 3 17-16,-4 0 7 0,-8 6 30 16,-1 6 23-16,-5 12 23 15,1 0-36-15,0 24-64 16,3 36 37-16,0 48-10 15,6 49-18-15,1 3 2 16,-3-16 25-16,-5-20 5 16,-9-43-32-16,0-6-10 15,-17-6-34-15,-18-24-2 0,-9-24-3 16,1-21 12 0,2 0 27-16,7-42 10 15,14-18 8-15,8-12-1 0,12-9 14 16,0-8-7-16,20-1-14 15,26 1-10-15,15-1 0 16,9 9-2-16,6 8-20 16,1 13-17-16,-7 11-7 15,-10 13-22-15,-19 12 1 16,-12 9-23-16,-15 9-46 16,-14 6-118-16,0 0-63 15,0 0-255-15</inkml:trace>
  <inkml:trace contextRef="#ctx0" brushRef="#br0" timeOffset="101318.98">998 12810 1618 0,'0'0'312'0,"0"0"-48"16,0 0-14-16,0 0-128 16,0 0-82-16,0 0-25 15,0 0 12-15,0 48 13 16,0-21-3-16,0 8 18 16,0-2-7-16,0-5-13 15,0 8 2-15,0 2-13 16,4-4-5-16,-1 9-5 15,1-1-14-15,-1 0 0 16,-3 1 2-16,3-1-1 16,-3-6 0-16,4-7-1 15,-4-2-35-15,0-6-29 0,0 1-36 16,0-5-64 0,0 8-142-16,-10-4-327 0,-7-5-955 0</inkml:trace>
  <inkml:trace contextRef="#ctx0" brushRef="#br0" timeOffset="102125.99">698 13516 601 0,'0'0'862'15,"0"0"-535"-15,0 0-67 16,0 0-85-16,0 0-62 16,0 0-32-16,0 0-27 15,11-5-13-15,-5 5-23 16,0 0-3-16,5 21 40 16,1 4-24-16,2-2-13 15,-5-1-6-15,2-1-1 16,-1-5-10-16,0 1 4 15,-3-8-5-15,-1-3 1 16,-3-5 5-16,2 4-5 16,-2-5 0-16,0 0-1 0,6 0 13 15,11-6 0-15,3-15 22 16,12-11 5-16,2-2-18 16,3-2-4-16,4-3-12 15,-1 2 0-15,0 6-5 16,1 4-1-1,-9 6 0-15,0 6 0 0,-15 7-1 16,0-1 0-16,-8 3 0 16,-1 0 0-16,3 0 1 15,-8 2-1-15,-3 4 1 16,-3 0 0-16,0 0 0 16,0 0 1-16,0 0-1 15,0 0 0-15,0 0 0 0,0 0 0 16,0 0-9-16,0 0-44 15,7 0-49-15,6 0-59 16,17 0-71-16,4 6-140 16,-4 4-299-16</inkml:trace>
  <inkml:trace contextRef="#ctx0" brushRef="#br0" timeOffset="103569.99">7916 13382 940 0,'0'0'223'16,"0"0"6"-16,0 0-23 15,0 0-38-15,0 0 1 16,0 0-25-16,0 0-17 0,-6-27 3 16,6 27-28-1,0 0-32-15,0 0-14 16,0 0-11-16,0 0-20 0,-3 23 11 16,-3 17 27-16,1 8-8 15,2 12-24-15,3 4-5 16,0 2-19-16,0 0-7 15,0-3 1-15,0-3 5 16,0-6-5-16,0-9 6 16,-6-6-7-16,-1-9-1 15,4-6-7-15,-4-3-11 16,3-1-14-16,1-4-37 16,-3-1-44-16,-2-4-120 15,-1-5-245-15,3-6-310 0</inkml:trace>
  <inkml:trace contextRef="#ctx0" brushRef="#br0" timeOffset="104071.98">7693 13983 1011 0,'0'0'484'0,"0"0"-226"16,0 0-25-16,0 0-115 0,0 0-53 16,0 0-13-16,0 0-15 15,14 9 56-15,-8 12-1 16,8 6-18-16,-2 5-5 15,5-4-22-15,4 9-21 16,-1-5-11-16,3 0-6 16,-3-5-3-16,-3-6-5 15,-4-8 6-15,0-3-6 16,0-4 5-16,1-6-4 16,3 0 10-16,6 0-3 15,4-8 6-15,7-21 1 16,-2 0 2-16,2-9-3 0,-1-4-2 15,1 1-12 1,-8 2 11-16,-6 9-3 16,-6 9-8-16,-7 9 0 0,-4 6-1 15,-3 6-18-15,0 0-31 16,0 0-56-16,0 0-127 16,0 27-30-16,-10 0-306 15,-7-3-955-15</inkml:trace>
  <inkml:trace contextRef="#ctx0" brushRef="#br0" timeOffset="106054.76">684 14862 1309 0,'0'0'271'0,"0"0"-24"16,0 0-69-16,0 0-75 16,0 0-22-1,-7 177-4-15,7-132-2 0,0 3-27 16,0-3-5-16,0 2 18 15,0-4-24-15,0-4-12 16,0-2-15-16,4-6-8 16,-1-12-1-16,-3 1-1 15,0-9-31-15,0-1-57 16,0-4-91-16,-10-6-154 16,-4 0-398-16</inkml:trace>
  <inkml:trace contextRef="#ctx0" brushRef="#br0" timeOffset="106827.8">718 14824 1160 0,'0'0'519'0,"0"0"-251"0,0 0-69 16,0 0-42 0,0 0-61-16,0 0-37 0,0 0-18 15,0-48-10-15,0 47-2 16,0-4 3-16,0 5-7 15,0-1-6-15,0 1 2 16,0-5-9-16,3 1 8 16,3-2-1-16,2-5-3 15,-2 0 4-15,0 1-8 16,2-1 0-16,1 1-3 16,-2 4 2-16,3-1-3 15,0-3-7-15,4 0 0 16,0 3 6-16,1-3-7 15,2 0 0-15,0 5-1 16,-3 3-8-16,-5 2 0 0,2 0-1 16,-1 0-14-1,4 11-3-15,-5 12 18 0,2 9-3 16,-2 4 3-16,-9-2 0 16,0 10-6-16,0-2 15 15,0 0-1-15,-23-3-26 16,-4-6 2-16,-4-3-7 15,-1-9 10-15,1-6-12 16,1-6-11-16,1-6-13 16,4-3 21-16,2 0 10 15,7 0 4-15,2 0-11 16,4-3 23-16,3 0 11 0,4 3 0 16,3 0 11-16,0 0-11 15,0 0 0-15,0 9 0 16,0 12 23-1,14 6 10-15,2 0-11 0,1 0 6 16,6 0 7-16,5-3-3 16,1-3 17-16,4-3-15 15,1 2-16-15,3-10-1 16,-7 2-17-16,1-6 0 16,-5 3-48-16,-3-4-94 15,7-4-69-15,-10-1-184 16,-6 0-470-16</inkml:trace>
  <inkml:trace contextRef="#ctx0" brushRef="#br0" timeOffset="107343.76">1059 15132 1373 0,'0'0'304'0,"0"0"-70"0,0 0-136 16,0 0-54-1,0 0-15-15,0 0 10 0,0 0 18 16,84 92-4-1,-61-86-8-15,0-6 26 0,0 0-3 16,-2 0-4-16,-4 0-15 16,3-17-20-16,-5-4-15 15,-1-3-13-15,-3 0 8 16,-5 3-4-16,-6 3-5 16,0 6 0-16,0 3 5 15,-17 6-5-15,-9 3-1 16,-8 0 0-16,-7 9 0 15,-2 18 0-15,4 6 1 16,5 3-2-16,11-3-4 16,9 5 5-16,8-10-5 0,6 3 4 15,0-8-8-15,3 2 9 16,20-8 0-16,3-1-15 16,9-4-14-16,5-3 0 15,6-5 9-15,24-4-77 16,-9 0-159-16,-7-13-280 0</inkml:trace>
  <inkml:trace contextRef="#ctx0" brushRef="#br0" timeOffset="109033.77">1991 15054 1413 0,'0'0'313'16,"0"0"-82"-16,0 0-123 16,0 0-59-16,0 0-26 15,0 0 4-15,-174 69-1 16,141-30-2-16,2 2 10 15,11-1-6-15,8-4-13 16,4-4-15-16,8-5 6 16,0-12-6-16,0-4-6 15,0-9-11-15,8-2-6 0,7 0 23 16,2 0 24-16,7-17 7 16,4-10-12-16,-2-1-19 15,3 1 0-15,-2 6 0 16,1 6 0-16,-2 9-1 15,0 6-7-15,1 12-9 16,-2 30 17 0,-7 18 8-16,-4 15 24 0,-3 8-31 15,-11 0 18-15,0-2-10 16,0-8-8-16,-5-10-1 16,-15-8 0-16,-9-13-2 15,-1-14-18-15,-4-8-16 16,5-13 4-16,1-7-2 0,9 0-2 15,5-10 8-15,8-22-3 16,6-7-3-16,0-9 21 16,0-2 10-16,26-4-4 15,12-3 6-15,8-7 1 16,7 1 10-16,1-6-4 16,2-3 6-16,1-3 4 15,-3 2-10-15,2 1 14 16,-1 6 0-16,-9 6-3 15,-6 6-6-15,-10 9-10 16,-7 3 16-16,-9 6-17 16,-8 6 0-16,-3 6 6 0,-3 6-6 15,0 9 0-15,0 3 0 16,0 1-6-16,0 5-16 16,-12 0 5-16,-5 11-5 15,0 13 13-15,8 3-4 16,9 3 7-16,0 3-31 15,0 3-8-15,20-3-34 16,12 3-12-16,2-3 22 16,-1 0 21-16,1 0 25 15,-8 0 21-15,-2 0 2 16,-7-6 16-16,-3-1-1 16,-5-7 14-16,0-4-17 15,-4-1 5-15,1-13-9 16,0-1 14-16,2 0 7 15,4 0 41-15,9-9 11 0,5-15 7 16,5-3-26-16,-2-6-13 16,6 0-9-16,-3-3-9 15,-1 6-6-15,2 0 18 16,-7 3-11-16,-1 3-15 16,-5 0-5-16,-1 0-12 15,-5 3-1-15,-4 3 0 16,-3 3 0-16,-7 6-14 15,0 3-14-15,0 1 5 16,-7 5-1-16,-13 0-2 16,-3 0-1-16,-5 5-19 15,-1 19 16-15,2 6 11 16,7 6-28-16,6 3 2 16,8 3 5-16,6-3-34 15,0 0-11-15,0-3-2 0,17-6 57 16,6-4 11-16,1-13-9 15,-1-7-8-15,0-6 37 16,3 0 19-16,5 0 42 16,2-18 5-16,4-9-6 15,-4-6 17-15,4-3 9 16,-3-3-14-16,-5 0-26 16,-2 0-26-16,-4 6-11 15,-9 6-3-15,-5 9-5 16,-1 0 5-16,-5 9-6 0,-3 0 0 15,3 6-11-15,-3 3-12 16,3 0-24-16,5 0-10 16,-2 18 4-16,4 12 42 15,1 6 11-15,-5 3-13 16,5 3-22-16,-5 0 29 16,-3-6 6-16,-3-3-1 15,0-6 2-15,0-9 4 16,-6-3-4-16,-5-6 14 15,2-3-14-15,5-6 18 16,0 0-8-16,4 0 6 16,0-15-17-16,0-12-1 15,25-6 1-15,7 0 10 0,2-3 3 16,7 0-5 0,-3 3 3-16,-4 6 7 0,-4 3-3 15,-7 6 0-15,-9 6-1 16,-8 3 10-16,-1 6-8 15,-2 0 9-15,-3 3 2 16,0 0-27-16,0 0-1 16,3 0-12-16,0 0-17 15,0 15-7-15,0 6 22 16,-3 9 15-16,0 0 6 16,0 6 9-16,0-3-6 15,-3-3 1-15,-9-3 1 16,-2-3 11-16,-3-3 4 15,0-1-7-15,-6-4 1 16,-4-4-11-16,4-1-9 16,0-7-1-16,-1-4-45 15,14 0-63-15,3-10-196 0,7-13-351 0</inkml:trace>
  <inkml:trace contextRef="#ctx0" brushRef="#br0" timeOffset="109285.76">3950 14985 1313 0,'0'0'362'16,"0"0"-41"-16,0 0-98 15,0 0-78-15,0 0-40 0,0 153-42 16,0-115-34-16,0-7-15 16,0-1-14-16,0-9-37 15,-14-7-96-15,8-13-105 16,-5-1-320-16</inkml:trace>
  <inkml:trace contextRef="#ctx0" brushRef="#br0" timeOffset="109469.75">3977 14791 1538 0,'0'0'487'16,"0"0"-200"-16,0 0-140 15,0 0-118-15,0 0-29 16,0 0-50-16,0 0-137 15,3 17-371-15</inkml:trace>
  <inkml:trace contextRef="#ctx0" brushRef="#br0" timeOffset="110311.79">4501 15251 778 0,'0'0'675'0,"0"0"-388"16,0 0-6-16,0 0-133 15,0 0-81-15,0 0-7 16,0 0 3-16,20-74 12 16,-20 74 7-16,0 0-18 15,0 0 6-15,0 0-11 16,0 0-26-16,-20 21-16 16,-7 12 8-16,1 8-16 0,0-7-8 15,9 3-1 1,6-6-5-16,4-8-13 0,7-7-16 15,0-5 8-15,0-7-3 16,0-4-15-16,0 0-3 16,0 0 30-16,14-15 8 15,2-12-5-15,7-6-3 16,5-4-8-16,2-1 0 16,4-3-8-16,1 8-9 15,3 9-9-15,-4 12 18 16,-8 9 12-16,-6 3 12 15,-7 0-14-15,-3 32-53 16,-7 2 72-16,-3 7 4 16,0-1 13-16,0-3-5 15,0-5 0-15,0-10-8 0,0-11 0 16,0-3 2-16,0-8 8 16,0 0 4-16,4-4-13 15,16-17 2-15,11-10-3 16,1-2-9-16,9 5-17 15,2 7 8-15,-6 4 5 16,-1 17 7-16,-5 0 5 16,-5 6 1-16,-2 27 16 15,-1 8-15-15,0-2-1 16,25 15-75-16,-5-12-256 16,4-13-441-16</inkml:trace>
  <inkml:trace contextRef="#ctx0" brushRef="#br0" timeOffset="111610.75">8008 14877 335 0,'0'0'773'0,"0"0"-640"15,0 0 48-15,0 0-30 16,0 0-17-16,0 0 1 15,0 0-25-15,150 0-11 16,-127 0-30-16,-3 0-13 16,0 0-28-16,-4-3-17 15,-5-3-10-15,-8 0-1 16,-3 3-5-16,0 0-40 16,0-2-43-16,-17 5 64 15,-20 0 24-15,-13 0 0 16,-10 23 2-16,-10 7-2 0,-3 9 0 15,2 3 11 1,7 6 2-16,11 3 0 0,16 0 21 16,14-3-19-1,17 0 4-15,6-1-1 0,9-7 10 16,34 1 19-16,15-9-10 16,8-5 30-16,12-5-7 15,1-11-18-15,2-7-17 16,-7-4-25-16,-7 0-21 15,2-14-140-15,-16-9-154 16,-16-8-479-16</inkml:trace>
  <inkml:trace contextRef="#ctx0" brushRef="#br0" timeOffset="112087.76">8849 14859 487 0,'0'0'221'0,"0"0"-60"15,0 0 34-15,0 0 5 16,0 0-19-16,0 0-6 16,0 0 28-16,10-56-27 15,-10 56-25-15,0 0-23 16,0 0-18-16,0 0-54 15,0 35-35-15,-10 16 47 16,-13 18-5-16,3 15-7 16,0 9-20-16,6 2-9 15,8-3-15-15,3-7 0 16,3-14-11-16,0-13-1 16,0-16-4-16,0-15-26 15,0-12-40-15,9-13-103 0,11-2-210 16,0 0-450-16</inkml:trace>
  <inkml:trace contextRef="#ctx0" brushRef="#br0" timeOffset="113250.75">9333 15279 1480 0,'0'0'319'0,"0"0"-124"16,0 0-9-16,0 0-128 16,0 0-42-16,0 0-10 15,0 0 9-15,-214 64 13 16,158-20-2-16,5 9 22 15,8-2-26-15,13-4-7 16,10-5-6-16,14-6 0 16,3-9-9-16,3-5 0 15,0-11-1-15,3-7-2 16,17-4 3-16,3 0 22 16,7-6-6-16,1-21-16 0,1-4-18 15,6-5-8 1,-6-3-10-16,-1-3 1 0,-5 6 11 15,-5 3 23-15,-7 12-11 16,-8 9 12 0,-6 12-1-16,0 0-39 0,0 6 4 15,0 25 36-15,0 7 2 16,0 1-1-16,9 1 6 16,5-11-7-16,0-4 0 15,6-8-5-15,0-5 5 16,4-8 23-16,-1-4 2 15,6 0 5-15,8 0-11 16,1-16 5-16,-3-7-15 16,6-8 4-16,-4-5-4 15,-5-3-3-15,3-3-6 0,-12 0 0 16,-3 7-10 0,-11 0-30-16,-4 12 19 0,-5 6 21 15,0 7 22-15,0 0-12 16,0 10-10-16,0 0-7 15,0 0-8-15,0 0-41 16,0 0-8-16,6 20 43 16,8 7 20-16,2 6 1 15,4 1-1-15,0 7 0 16,0 1 1-16,0 0 0 16,0-7 0-16,-6 2 0 15,-8-11 1-15,-6-1-1 16,0-7 0-16,0-7 5 15,0-1 1-15,-13-4 3 0,3-6 2 16,-1 0 6-16,8 0 3 16,3-4 3-16,0-13-23 15,14-7-25-15,19-4-9 16,10-5 11-16,11 0 4 16,4 1-7-16,-2-1-24 15,-5 2 14-15,-5 2 6 16,-13 0 15-16,-5 2 4 15,-13 4 10-15,-7 2 0 16,-8 4-20-16,0 1 21 16,0 6 13-16,0 4 6 15,-14 6-10-15,0 0-8 0,5 0-1 16,6 5 0 0,3 11-1-16,0 6-8 0,9 5-10 15,14 6 3-15,5 0 6 16,-1 7 3-16,-4-1-4 15,0-3-3-15,-3 3 5 16,-3-9 3-16,-7-1-2 16,-4-4 8-16,-2-4 29 15,-4-7 33-15,0 1 23 16,0-5-4-16,-17-4-13 16,-3-3-22-16,-6-3-20 15,-2 0-12-15,-2 0-2 16,1-3-1-16,1-13-11 15,8-1 0-15,4 2-28 0,16-12-53 16,0 9-134-16,0-3-405 16</inkml:trace>
  <inkml:trace contextRef="#ctx0" brushRef="#br0" timeOffset="113477.75">10900 15505 1356 0,'0'0'357'0,"0"0"-33"0,0 0-125 16,0 0-97-16,-18 156-57 15,18-122-29-15,0-11-16 16,-5-5-59-16,5-9-116 15,-3-5-333-15</inkml:trace>
  <inkml:trace contextRef="#ctx0" brushRef="#br0" timeOffset="113656.4">10838 15198 1766 0,'0'0'375'16,"0"0"-125"-16,0 0-124 0,0 0-126 15,0 0-150-15,0 0-426 16</inkml:trace>
  <inkml:trace contextRef="#ctx0" brushRef="#br0" timeOffset="114974.5">11352 15655 1389 0,'0'0'315'0,"0"0"8"16,0 0-93-16,0 0-111 15,0 0-45-15,0 0-21 16,0 0-14-16,190-164-20 15,-173 124-11-15,0-2-7 0,-7-7-1 16,-6-5-34 0,-1-6 1-16,-3-3-4 0,0-6 24 15,0 3 0 1,0 9 11-16,0 6 2 0,0 15 6 16,0 9 3-16,0 12-8 15,0 9 10-15,0 1 2 16,0 5-13-16,0 0-6 15,0 17-37-15,0 25 43 16,0 15 24-16,0 18 3 16,-10 9-11-16,3 14-7 15,1-4 1-15,-2 6-4 16,-1 0-5-16,-2-2-1 16,2-1 1-16,-8 3-1 15,0-6-37-15,8-5-13 0,2-14-54 16,7-18 68-1,0-18 19-15,0-18 17 0,21-15 26 16,5-6 33-16,3 0 4 16,2-15-8-16,2-15 1 15,1-9-2-15,-5-6-4 16,-5-9-15-16,-10-3-10 16,-8-3-25-16,-6-2-22 15,0 6-7-15,-20 8 20 16,-10 8 3-16,-7 11 5 15,3 8 0-15,4 5-5 16,13 10 5-16,8 3-5 16,9 3-28-16,0 0-38 0,13 0-72 15,18 0 90-15,6 0 33 16,6 0-10-16,1-6-19 16,-1 0 13-16,-3-5 12 15,-4-1 8-15,-10-3 17 16,-1 3 0-16,-9-1 11 15,-6 5 17-15,-6 4 26 16,-1 2-5-16,-3 2-9 16,0 0-38-16,0 12 0 15,3 15 65-15,0 3-14 16,2 3-19-16,-2-4-16 16,-3-2-9-16,0-6-9 15,0-2-25-15,0-7-94 0,-8-6-129 16,-5-6-455-16</inkml:trace>
  <inkml:trace contextRef="#ctx0" brushRef="#br0" timeOffset="115166.5">11894 15234 1679 0,'0'0'392'0,"0"0"-120"16,0 0-82-16,0 0-129 0,0 0-37 16,0 0-24-1,0 0-6-15,27 30-112 0,-10-10-175 16,-5-5-564-16</inkml:trace>
  <inkml:trace contextRef="#ctx0" brushRef="#br0" timeOffset="115557.5">12542 15538 1073 0,'0'0'253'0,"0"0"-83"0,0 0-16 16,0 0-83-16,0 0 13 16,0 0 34-16,0 0 18 15,-194 42-13-15,134-15-8 16,0 4-40-16,13 1-30 15,7 1-11-15,13 4-24 16,18-5-5-16,4-1-5 16,5-8-1-16,11-2-26 15,26-5 20-15,13-6-13 16,11-9 20-16,5-1-112 16,33 0-146-16,-10-11-122 0,-16-6-278 15</inkml:trace>
  <inkml:trace contextRef="#ctx0" brushRef="#br0" timeOffset="116128.5">12896 15691 1179 0,'0'0'300'15,"0"0"-102"-15,0 0-76 0,0 0-76 16,0 0-20-1,-171 122-10-15,168-99 2 0,3-6 20 16,0-3 18-16,0-7-8 16,17-2-22-16,10-5 15 15,4 0-32-15,1 0-9 16,-1-22-14-16,-1-3 8 16,-7 6 6-16,-3-2 1 15,-6 5 0-15,-5 6-1 16,-6 10-1-16,5 0-58 15,-2 0-36-15,4 6 26 16,10 8 5-16,0-3-24 16,8-5 28-16,1-6 27 15,5 0 5-15,2-6 28 16,1-21 15-16,-3-7 12 0,-1-1 1 16,-7-11 28-1,-3 2 1-15,-2-8 38 0,-7-4-19 16,-8-2-2-16,-3-6-18 15,-3 5 19-15,0 4-19 16,0 7 8-16,0 9 4 16,0 9 14-16,0 15-33 15,0 6-5-15,0 9-27 16,0 0-17-16,0 6-21 16,-6 27 15-16,-7 18 6 15,2 11 11-15,2 7-5 16,4 2-6-16,5 2 1 15,0-1-1-15,0-9 0 0,0-3-54 16,-3-3-125-16,-6-14-220 16,-2-20-388-16</inkml:trace>
  <inkml:trace contextRef="#ctx0" brushRef="#br0" timeOffset="116333.5">13352 15445 1422 0,'0'0'359'0,"0"0"-120"0,0 0-29 16,0 0-99 0,203-9-81-16,-146 9-30 0,13-8-144 15,-16 2-342-15,-11-3-1050 0</inkml:trace>
  <inkml:trace contextRef="#ctx0" brushRef="#br0" timeOffset="116557.5">13786 15674 327 0,'0'0'1232'0,"0"0"-920"0,0 0-54 16,0 0-115-16,0 0-63 15,-41 183-31-15,41-150-25 16,0-8-24-16,0-18-91 16,14-1-224-16,-1-6-163 0</inkml:trace>
  <inkml:trace contextRef="#ctx0" brushRef="#br0" timeOffset="116758.5">13876 15252 1523 0,'0'0'333'0,"0"0"-71"0,0 0-122 15,0 0-131-15,0 0-9 16,0 0-153-16,0 0-222 16,66 60-885-16</inkml:trace>
  <inkml:trace contextRef="#ctx0" brushRef="#br0" timeOffset="118289.65">14162 15701 1228 0,'0'0'686'16,"0"0"-538"-16,0 0 32 15,0 0-110-15,0 0-45 16,0 0-18-16,-162 152-1 16,141-120-6-16,7-10 1 15,11-1-1-15,3-6-9 16,0-9-25-16,0-1-15 16,3-5-8-16,18 0-8 15,2-21-69-15,5-6-24 0,-2-6 35 16,-3-4 83-1,1-2 40-15,2-1 6 0,0 1-6 16,5 7-10-16,2 7-24 16,4 11 18-16,0 10 2 15,1 4 12-15,-9 0 1 16,-6 31 1-16,-6 8 26 16,-10 3 7-16,-7 2 48 15,0-3 11-15,404 74-1935 203,-467-115 1843-203,-24 0 0 16,-47 0 0-16,-56-13 0 16,-61-23 0-16,-77-40 0 15,-27-53 0-15,-12 2 0 0,-4-13 0 16,24-5 0-1,-11-9 0-15,0 1 0 0,14 6 0 16,14 1 0-16,19 14 0 16,23 9 0-16,25 5 0 15,18 14 0-15,32 7 0 16,35 22 0-16,41 75 0 16,40-6 0-16,27-15 0 15,13 3 0-15,54-33 0 16,-94-15 0-16,0 15 0 15,33-3 0-15,49 34 0 16,-2 4 0-16,6-43 0 16,-16 31 0-16,14-4 0 0,3 10 0 15,7 1 0-15,3-1 0 16,0 1 0-16,0 4 0 16,0-9 0-16,0 5 0 15,0-2 0-15,0-2 0 16,0 2 0-16,0-2 0 15,0-2 0-15,-11 0 0 16,-4-17 0-16,-5-10 0 16,-8-4 0-16,1 41 0 15,-5 4 0-15,1 1 0 16,-2-15 0-16,-1 10 0 16,0 3 0-16,5 7 0 15,-4 7 0-15,5 0 0 16,2 0 0-16,-1 7 0 0,7 14 0 15,9 5 0-15,5 1 0 16,6 1 0-16,0 22 0 16,14 0 0-16,26-2 0 15,-21-32 0-15,41 1 0 16,12-1 0-16,15-1 0 16,-18 14 0-16,4-4 0 15,2-2 0-15,-6-4 0 16,1-3 0-16,-12-9 0 15,-35-3 0-15,-9-4 0 16,-5 0 0-16,-3 0 0 16,11 0 0-16,-14 0 0 15,-3-6 0-15,-29 1 0 0,-35 1 0 16,-8 2 0 0,51 2 0-16,4 0 0 0,0 0 0 15,8 0 0-15,-2 13 0 16,-9 7 0-16,20-13 0 15,0 14 0-15,0 0 0 16,17 5 0-16,56-4 0 16,34 4 0-16,34-2 0 15,16-3 0-15,-47 12 0 16,-3-15 0-16,-4 0 0 16,8 3 0-16,-8-3 0 15,-8-12 0-15,-8 6 0 16,-11-6 0-16,1-3 0 15,-21-3 0-15,-19 0 0 16,-23 0 2340-16,-14 0-1994 0,0 0-206 16,0 0-44-16,0 0-96 15,0 0-78-15,0 0-144 16,0 0-259-16,-17-33-334 0</inkml:trace>
  <inkml:trace contextRef="#ctx0" brushRef="#br0" timeOffset="129010.11">1160 16056 628 0,'0'0'559'16,"0"0"-354"-16,0 0 26 15,0 0-42-15,0 0-29 16,0 0-25-16,0 0-44 15,0 0-26-15,3 0-4 16,0 0-23-16,0 0-5 16,3 0-5-16,5 0 9 15,-2 0 5-15,5 0-11 16,6 0 15-16,4 0-19 0,5 3 9 16,11 0-6-16,7 0-2 15,10 3-1-15,10 0-9 16,10 3 4-16,-1 0-6 15,2 3-14-15,3 3-2 16,-5 3-26-16,24 12-126 16,-19-3-360-16,-11-3-708 0</inkml:trace>
  <inkml:trace contextRef="#ctx0" brushRef="#br0" timeOffset="130202.75">8852 16152 1064 0,'0'0'226'16,"0"0"-84"-16,0 0 15 16,0 0-65-16,0 0-22 15,0 0-6-15,0 0-4 16,-77-27 0-16,71 27 2 0,3-3 10 16,0 3 20-1,-1-3 3-15,4 0-6 0,0 3-9 16,0-3-7-16,0 3-20 15,16 0-22-15,27 0-17 16,29 0 63-16,27 3 4 16,25 9-11-16,20-3-22 15,13-3-17-15,-1 0-16 16,-4 0-8-16,-15-3-7 16,-24 3-31-16,-26 0-98 15,-30 0-420-15,-37-3-606 0</inkml:trace>
  <inkml:trace contextRef="#ctx0" brushRef="#br0" timeOffset="162087.6">926 17388 1060 0,'0'0'280'16,"0"0"20"-16,0 0-27 16,0 0-99-16,0 0-35 15,0 0-18-15,0 0-27 16,0-33-17-16,0 30-31 0,3-3-12 15,6-3-12-15,5-6-10 16,6-6-10-16,6 0 10 16,4-3-6-16,7 0 0 15,0 6-6-15,1 0 0 16,-3 6 0-16,2 3 0 16,-3 3 0-16,-7 6 0 15,-1 0 0-15,-9 0-2 16,-4 0-11-16,-6 9-20 15,-4 18 29-15,-3 6 4 16,0 3 19-16,0 3-12 16,0 3 2-16,-6-6-9 15,-5-3 9-15,2-4-7 0,1-10 4 16,5-4 1-16,0-6-1 16,0-3 8-16,3-6-13 15,-3 5 0-15,3-5 15 16,0 0-14-16,0 0 5 15,0 0-6-15,0 0 0 16,0 0-2-16,0 0 2 16,0 0 0-16,0 0 0 15,0 0 1-15,0 0-1 16,0 0-1-16,0 1-7 16,0 8 5-16,0 3 1 15,-3 9-2-15,-5 0 3 0,2 7 0 16,0-1-1-16,-2 0 1 15,2 0 1-15,0 4-1 16,-2 2-1-16,5 3 1 16,-3 6 0-16,2-1 8 15,1 1 5-15,-4-9-5 16,3-6 0-16,1-6-7 16,0-2-1-16,3-9 10 15,0-3-8-15,0-3-1 16,0-4 0-16,0 0 1 15,0 0-2-15,0 0 1 16,0 0-1-16,0 0 1 16,0 0-1-16,0 0 1 15,0 0-1-15,0 0 0 16,0 0-1-16,0-6-8 0,0-15-21 16,0-9-37-16,0-13-44 15,-6-7-69-15,-2-11-37 16,-1-5-39-16,-2-5 29 15,2 2 91-15,3 1 61 16,1 11 53-16,5 6 22 16,0 6 0-16,0 9 35 15,0 0 6-15,0 6 11 16,0 0 12-16,0 0 6 16,8 3 18-16,1 0-8 15,5 3-9-15,-2 0-16 16,5 0 1-16,7 3-21 0,-1 0-9 15,8 0 4-15,-2-1-5 16,9 6 7-16,-6 1 7 16,2 8 5-16,-4-3 1 15,1 8-10-15,-5 2-4 16,-3 0-4-16,-2 0-9 16,-4 0-11-16,-5 6-7 15,-1 15-6-15,-5 6 6 16,-6 7 5-16,0 13 23 15,0 4-12-15,0-3-3 16,-6-3-12-16,-11-6 0 0,0-6 7 16,-7-6 3-1,4-3-1-15,-3-6-2 0,3-6-7 16,0-3 12 0,4-6-13-16,2-3-31 0,0 0-20 15,5-6-85-15,3-24-124 16,-2 3-69-16,8 3-283 0</inkml:trace>
  <inkml:trace contextRef="#ctx0" brushRef="#br0" timeOffset="162504.54">1721 17313 1275 0,'0'0'254'16,"0"0"25"-16,0 0-127 16,0 0-73-16,0 0 12 15,0 0-32-15,0 0-4 16,170 39-4-16,-154-9-5 15,-2-3-12-15,-3 0 0 16,-8-3-5-16,0-3-7 16,-3-9-16-16,0-3-5 15,0-4 8-15,0-5-1 16,0 0 15-16,0-11-2 16,0-19-4-16,0-9 12 0,12-9-15 15,13-3-14-15,8 6 0 16,7 0-1-16,3 9-7 15,-2 9-33-15,-9 7-81 16,5 13-103-16,-10 7-289 16,-7 0-173-16</inkml:trace>
  <inkml:trace contextRef="#ctx0" brushRef="#br0" timeOffset="162750.76">2473 17148 1320 0,'0'0'380'15,"0"0"-18"-15,0 0-132 16,0 0-121-16,0 0-32 16,0 0-10-16,0 0-23 15,9 120-7-15,2-87-11 16,-2-6-7-16,2 0-7 15,-5-6-12-15,1-3-21 16,-7-6-99-16,0-3-214 16,0-9-399-16</inkml:trace>
  <inkml:trace contextRef="#ctx0" brushRef="#br0" timeOffset="162976.87">2513 16909 1416 0,'0'0'514'16,"0"0"-177"-16,0 0-91 16,0 0-160-16,0 0-68 15,0 0-18-15,0 0-21 16,16 13-55-16,-12 10-90 15,-1-3-221-15,-3-3-440 0</inkml:trace>
  <inkml:trace contextRef="#ctx0" brushRef="#br0" timeOffset="163604.68">2974 17112 1280 0,'0'0'277'16,"0"0"8"-16,0 0-97 16,0 0-116-16,0 0-52 0,0 0-19 15,0 0 6-15,17 0 1 16,-17 0-1-16,0 0 20 15,0 0-7-15,0 6 22 16,-7 10-10-16,-13 16 2 16,-3 1-12-16,-5 3-7 15,8-3 6-15,4-3-3 16,6-6 1-16,6-3-3 16,4-6-16-16,0-3 0 15,14 0 1-15,16-6-1 16,7 0 19-16,10-6 6 15,2 0-5-15,9 0 8 16,2 0 12-16,-1-12 14 0,1-9-17 16,1 0-12-16,-7-3-11 15,-7 0-8-15,-4 0 0 16,-13 0-6-16,-7 3 1 16,-9 6 6-16,-8 3 1 15,-6 3-8-15,0 3-9 16,-3 6 9-16,-24 0 0 15,-7 0-12-15,-9 24 2 16,-4 9-8-16,4 9 7 16,6 6 10-16,10-3 1 15,18-6-6-15,9-9-3 16,3-6-3-16,30-10 11 16,10-7-14-16,12-7 4 0,0 0 2 15,6 0 8 1,-1-7-12-16,4-16-79 0,-18 2-257 15,-15 6-571-15</inkml:trace>
  <inkml:trace contextRef="#ctx0" brushRef="#br0" timeOffset="170623.63">9153 17367 307 0,'0'0'268'0,"0"0"-80"16,0 0-41-16,0 0 1 16,0 0-43-16,0 0-12 15,0 0-25-15,0 0-7 16,0 0-10-16,0 0-8 16,0 0 2-16,0 0-5 15,0 0-7-15,0 0 5 16,0 0 11-16,-3 0 27 0,-3 0 8 15,1 0-11-15,-1-3-17 16,0 0-18-16,3 0-3 16,-5 0-12-16,5 3-5 15,-3-3-11-15,3 3 8 16,-1 0 3-16,0-3-5 16,-2 3-12-16,-4 0 1 15,-4 0-2-15,-3 0 0 16,-3 0-2-16,-3 0 1 15,0 0 0-15,-4 0 1 16,1 6 0-16,-2 0 1 16,-1 6-1-16,-6 0 22 15,6 6-13-15,-5 3-8 0,8 9 24 16,-1 6-17 0,7 3-7-16,6 0 12 0,8 2-7 15,6-7-5-15,0 3-1 16,0-6 1-16,11-2 0 15,12-2-1-15,6-2-12 16,1-8 11-16,7-4 1 16,0-7 1-16,4-6 33 15,-1 0 7-15,3 0-5 16,1-19 1-16,-1-2-3 16,-3-6-1-16,-4-2-5 15,-2-2-1-15,-1-6-1 16,-5 3-8-16,-2-3 2 15,-6-1-10-15,0-3-1 16,-7 2 1-16,-2 0-8 0,-2-6-1 16,-6-3-1-1,5-6 0-15,-5 0-11 0,0 3 2 16,0 1-5-16,-3 7 5 16,3 5 7-16,-3 5-4 15,0 6 6-15,0 5-6 16,0-4 6-16,0 3 6 15,0-2 1-15,0 4-7 16,0 4 0-16,0 1 0 16,0 5 0-16,5 5 0 15,-5 2 1-15,0 4-1 16,0 0-17-16,0 0-24 16,0 25 38-16,0 14 3 15,0 15 9-15,0 10-9 0,0 5 8 16,0 6 3-1,0 0-10-15,0 0 19 0,0 0-8 16,3-6-11-16,-3-4 11 16,0-11-11-16,0-12 6 15,0-9-6-15,3-10 0 16,-3-8 0-16,3-9-1 16,0-2 0-16,3-4-1 15,8 0 1-15,3 0 9 16,7-6 9-16,2-15-12 15,0-5-6-15,2-1-5 0,-8 5-11 16,1 2-5 0,-9 5 8-16,-1 8 5 0,-5 7 2 15,-3 0-1-15,0 0-17 16,5 21 13 0,4 7 11-16,2 5 9 0,7 2-7 15,2-6-1-15,0-4 5 16,0-4-6-16,1-6-10 15,-4-7-85-15,-3-8-148 16,-5 0-115-16,-4 0-293 0</inkml:trace>
  <inkml:trace contextRef="#ctx0" brushRef="#br0" timeOffset="170850.62">9671 17178 1243 0,'0'0'545'15,"0"0"-248"-15,0 0 20 16,0 0-150-16,0 0-104 16,0 0-33-16,0 0-30 15,0-9-1-15,3 18-18 16,5 18-114-16,-2-6-222 15,-3-3-470-15</inkml:trace>
  <inkml:trace contextRef="#ctx0" brushRef="#br0" timeOffset="171871.16">10056 17535 916 0,'0'0'292'0,"0"0"-101"15,0 0-27-15,0 0-97 16,0 0-44-16,0 0-8 15,0 0 13-15,10-45 52 16,-10 39 21-16,0 3-4 16,0-3-11-16,0 3-11 15,0-3-29-15,0 3-2 16,0-3-12-16,0 3-9 16,0 2-3-16,0-7-8 15,0 2-10-15,0 0 6 16,0 0-2-16,0 0-4 15,0 0 5-15,0 3 23 16,0-3 4-16,0 0-7 16,0 3-5-16,-4-3-7 0,1 3-3 15,0 0-3-15,-1 0 3 16,1 3 4 0,3-3-3-16,-3 3 4 0,-1 0-4 15,0 0-12-15,1 0 0 16,-3 0 1-16,3 0 4 15,-5 0-6-15,2 0 1 16,0 0 0-16,-5 0-1 16,2 0 1-16,-5 0-1 15,4 0 0-15,-3 0 2 16,3 0-1-16,-1 6 0 16,5-3 8-16,-5 3-1 15,5 3-8-15,0-3 1 16,-5 3 0-16,5-3-1 0,0 3 1 15,-2 3-1-15,2 0 1 16,0 3 1-16,-2 0-1 16,5 0 5-16,0 0 2 15,-1 3-2-15,4-3-4 16,0 3 9-16,0-3-10 16,0-3 0-16,0 2 1 15,0-7-1-15,0-1-1 16,0-2-1-16,14 0 1 15,2-3 6-15,4 4 8 16,3-4-13-16,1 4 5 16,-4-4-5-16,0 7 8 0,-3 0-9 15,-3 1 0-15,3 3-1 16,-8 3 1-16,5 1 0 16,-4 1 0-16,-4 2 0 15,-2-1 0-15,-1-3 0 16,-3 2 0-16,0-1 1 15,0-1 7-15,0-3 2 16,-10-1 6-16,-7-5-1 16,1 0-3-16,-7 1 0 15,-5-7-4-15,5 0-1 16,-4 0 5-16,1 0-2 16,0-3-2-16,1-9-8 15,5 2 1-15,7 1-1 16,-1 7-17-16,8 2-28 15,3 0-67-15,3-6-136 0,0 2-342 16,3-1-352-16</inkml:trace>
  <inkml:trace contextRef="#ctx0" brushRef="#br0" timeOffset="172342.12">10460 17726 1415 0,'0'0'358'16,"0"0"2"-16,0 0-125 0,0 0-146 16,0 0-68-1,0 0-19-15,0 0 33 0,76-19 0 16,-42 9-7-16,0 3-9 15,-1-9-8-15,-7 1-5 16,-1-8-5-16,-6-3-1 16,-5 4 0-16,-8-5 1 15,-6 1-2-15,0 5 2 16,0 8 10-16,-13-1-2 16,-13 7-3-16,-8 7-6 15,-6 0 0-15,-7 1 0 16,1 25-1-16,5 2 0 0,4 8 0 15,11 2 0 1,12 0 1-16,14-1-1 0,0-3 0 16,8 1-7-16,24-2 8 15,8-6 0-15,4-10 1 16,2-2-2-16,5-9 1 16,5-6-2-16,5 0-35 15,2 0-51-15,4 0-100 16,23-11-145-16,-13-1-211 15,-13-1-434-15</inkml:trace>
  <inkml:trace contextRef="#ctx0" brushRef="#br0" timeOffset="173238.95">11369 17647 1066 0,'0'0'382'0,"0"0"-89"16,0 0-66-16,0 0-134 15,0 0-65-15,0 0-10 16,-194 81-17-16,171-42 10 16,13-3 8-16,7-3 1 15,3-6-2-15,0-2-6 16,13-8 0-16,13-5-2 16,5-9 9-16,2-3-18 15,4 0 32-15,3-23-23 16,0-7-10-16,-2-9-22 15,0-1 6-15,-7 5 2 16,-4 8 3-16,-7 6-1 0,-11 11 10 16,-4 10-4-16,-5 0-16 15,0 0-20-15,0 10 42 16,0 7 10-16,0 1-4 16,0-3-6-16,12-5 0 15,2-5-8-15,3-5 8 16,3 0 13-16,4 0 3 15,-1-17-1-15,3-8 4 16,-3-2 3-16,4 0 4 16,-7-4 9-16,0 4 4 15,-3 4-2-15,-3 7 0 16,2 7-12-16,1 8-15 16,0 1-8-16,6 0-2 15,0 21-7-15,1 11 6 16,-4 11 1-16,-3-1 5 0,-3 2 6 15,-5-5-10-15,-6 1 22 16,-3-7 13-16,0-6 9 16,0-4-14-16,-9-4 0 15,-11-4-6-15,-4-9-4 16,1-4-1-16,-2-2-1 16,2 0-6-16,3 0-11 15,11-11-2-15,5-7-12 16,4-3-34-16,4 2-40 15,30 2 0-15,9 1 4 16,13 7-8-16,11 1 10 16,4 2 9-16,-1 0 42 0,-4-1 23 15,-5-1 5-15,-5-4 0 16,-8-3 1-16,-5-4 6 16,-10-2 14-16,1-2 17 15,-11-3-4-15,-6-1-11 16,-8 5 0-16,-6 0 12 15,-3 6 24-15,-3 7-17 16,-26 7-17-16,-8 2-9 16,-1 6 8-16,6 26 3 15,4 5-11-15,16 6-5 16,12-1-4-16,0-3-6 16,26-7-1-16,20-1-16 15,18-8-41-15,14-4-3 0,8-5-19 16,-5-5 2-16,-28-5-24 15,-27-4-209-15,-26 0-1078 0</inkml:trace>
  <inkml:trace contextRef="#ctx0" brushRef="#br0" timeOffset="174087.49">7933 17734 514 0,'0'0'858'0,"0"0"-519"16,0 0 146-16,0 0-247 0,0 0-61 15,0 0-61 1,0 0-43-16,31-29-40 0,-15 25-6 16,7-2-1-16,11 1-6 15,3-1-8-15,-1 0-6 16,1 2 2-16,-3 4-8 16,-7 0 0-16,-7 0-18 15,-6 0-66-15,-14 0-92 16,0 0-391-16,-21 0-767 0</inkml:trace>
  <inkml:trace contextRef="#ctx0" brushRef="#br0" timeOffset="175538.49">454 17555 783 0,'0'0'282'15,"0"0"-36"-15,0 0-27 16,0 0-43-16,0 0 1 16,0 0-29-16,0 0-22 15,-40-11 9-15,32 11-8 16,8 0-8-16,0-3-18 0,0 3-16 15,0-1-31-15,0 1-21 16,0 0-12-16,5 0-21 16,18 0 1-16,3 0 4 15,9 0 10-15,-3 0 0 16,2 0-8-16,-4 0-6 16,-4 0-1-16,-3 0 0 15,-6 0 6-15,-6 0-4 16,-2 0-1-16,-5 0 6 15,-4 0-6-15,0 0 0 16,0 0-1-16,0 0-11 16,0 0-16-16,0 0-12 0,0 0-24 15,-17 0-108-15,-7 1-351 16,4 13-419-16</inkml:trace>
  <inkml:trace contextRef="#ctx0" brushRef="#br0" timeOffset="176105.33">454 18938 1255 0,'0'0'348'16,"0"0"138"-16,0 0-207 15,0 0-91-15,0 0-45 16,0 0-61-16,0 0-32 16,10-4-31-16,10 4-19 0,6 0 17 15,8 0-5 1,6 0-12-16,4 0 0 0,9 0-98 15,-10 0-201-15,-9 0-597 16</inkml:trace>
  <inkml:trace contextRef="#ctx0" brushRef="#br0" timeOffset="181946.27">1417 18665 1020 0,'0'0'267'0,"0"0"-7"16,0 0-14-16,0 0-86 15,0 0-40-15,0 0-32 16,0 0-36-16,0-12-22 0,0 12-14 15,0 0-7-15,0 0-9 16,0 0 14-16,3 0 2 16,6 0 16-16,5 0 11 15,7 0 8-15,8 0 5 16,5 0-5-16,6-11-25 16,4-4-9-16,-1 0-8 15,1-3 3-15,-12 3-11 16,-5 0 0-16,-10 6 0 15,-7 0-1-15,-10 3-1 16,0 3-37-16,0 0 16 16,-27 3 6-16,-9 0 4 15,-11 0 10-15,-7 15-8 16,1 15 9-16,-4 0 0 16,11 0 1-16,5 0 0 0,10-6 0 15,13-3-1-15,1-6 1 16,13-3-6-16,4-2 0 15,0 0-6-15,21-4-18 16,14-5 30-16,9 3 0 16,7-4 8-16,-2 0-2 15,1 0-5-15,-7 0 0 16,-8 0 0-16,-9 0-1 16,-12 2 0-16,-8 6-1 15,-6-7 1-15,0 5 27 16,0 0 2-16,0 4-5 15,-3 1 6-15,-20 5-9 16,-4-1-11-16,-10 1-9 0,0-5 0 16,-3 5 0-16,-4-7 11 15,1 3-12-15,3-4-2 16,7-1-5-16,2-1-31 16,11-6-60-16,10 0-111 15,7 0-317-15,3 0-1105 0</inkml:trace>
  <inkml:trace contextRef="#ctx0" brushRef="#br0" timeOffset="182787.77">2279 18751 1360 0,'0'0'362'0,"0"0"-74"16,0 0-104-16,0 0-118 16,0 0-55-16,0 0-11 15,0 0-1-15,0-4 1 16,0 4 5-16,0 0 31 15,0 0 29-15,0 0 2 0,-23 0-27 16,-11 20-27 0,-4 2-4-16,-2 11-9 0,4 2 0 15,5-6 2-15,11 2-1 16,5-8-1-16,10-4-9 16,5-7-2-16,0-7-7 15,5-1-50-15,15-4 21 16,3 0 20-16,4-13 27 15,2-14-1-15,2-6 1 16,-5-2-2-16,4-5-15 16,-7 7 11-16,-9 8 1 15,-3 13 4-15,-8 6 1 16,-3 6-6-16,3 0-38 16,-3 26 16-16,9 7 28 15,2 1 1-15,6 7-1 0,7-12-13 16,2-4-44-16,3-10-45 15,5-9 31-15,4-6 37 16,-3 0 18 0,3-27 15-16,2-12 1 0,0-7 1 15,0-8 5-15,-4-5-6 16,1-6 3-16,-7-1 10 16,-2 0 9-16,-16-6 6 15,-1 0 11-15,-5 3 1 16,-6 6-15-16,0 7-1 15,0 17 23-15,0 12 3 16,0 16 8-16,0 6 4 0,0 5-31 16,0 0-9-16,0 16-12 15,0 23 1-15,-3 17 17 16,3 7 5-16,0 3-7 16,0 3-5-16,0-3 5 15,17-3-13-15,3-6-1 16,-4-1-11-16,1-8 11 15,0-9-11-15,-8-7 1 16,-1-9-2-16,-5-7-6 16,3-11-60-16,8-5-101 15,13 0-123-15,-1-13-220 16,2-8-871-16</inkml:trace>
  <inkml:trace contextRef="#ctx0" brushRef="#br0" timeOffset="183822.78">3277 18516 1166 0,'0'0'555'0,"0"0"-214"16,0 0-86-16,0 0-107 16,0 0-57-16,0 0-43 15,0 0-35-15,-76 36-3 16,49 9-4-16,3 6-5 15,9 0 0-15,4-5 0 16,8-8-1-16,3-5 1 16,0-7 10-16,0-5-11 15,9-10-6-15,5-5-12 0,3-6 16 16,3 0 2-16,0-2 9 16,7-27-1-16,-4-5-3 15,3-13-5-15,-5-1-1 16,-4 3-19-16,-8 3 0 15,-1 15 11-15,-5 6 9 16,0 12 0-16,-3 6-9 16,0 3-10-16,0 0 8 15,0 6 1-15,0 12 10 16,6 6-1-16,8-3-7 16,6 2-4-16,7-8-7 15,7-8 4-15,1-7 15 0,9 0 11 16,4 0-2-1,-2-15-1-15,4-12 2 0,1-6-1 16,-8-3 3-16,-4 0-11 16,-11 0 7-16,-8 6-7 15,-14 9-1-15,-6 3-7 16,0 9 7-16,-6 0 0 16,-19 6-1-16,-1 0-26 15,0 3-7-15,3 0-7 16,2 0 0-16,7 0-8 15,8 18-9-15,6 3-14 16,0 3 1-16,0 6 22 16,27 0 14-16,10 0 10 0,3-3 23 15,3 3 2-15,1-3 0 16,-4-6 9-16,-4-3 4 16,-2-6 8-16,-8-3 20 15,2-3 12-15,-1-6 27 16,-1 0-17-16,-3 0 10 15,0-6-15-15,4-16-12 16,4-10-4-16,-2-4-8 16,2-6-18-16,2 0-4 15,1-6-10-15,-1 6-2 16,-2 6 0-16,-8 6 0 16,-3 9 1-16,-11 6-1 15,-1 9 1-15,-5 3-1 16,-3 3-12-16,0 0-29 15,0 9 7-15,3 21 34 0,3 6 0 16,1 6 8-16,7 0-8 16,-1 3-24-16,5 3-4 15,0 0-4-15,2 6 16 16,0 4 16-16,-6 6-1 16,-4 1-20-16,-3 1-35 15,-7-3 56-15,0-11 4 16,0-17-4-16,0-10 19 15,0-14 47-15,0-11 36 16,0 0 4-16,0-36-32 16,0-18-57-16,7-17-1 15,16-14 11-15,11-1-12 16,6 0-15-16,-1 14-8 16,-2 18-25-16,-3 15-28 0,-21 24-72 15,-10 15-163-15,-3 0-582 0</inkml:trace>
  <inkml:trace contextRef="#ctx0" brushRef="#br0" timeOffset="184671.33">273 20059 1239 0,'0'0'370'16,"0"0"139"-16,0 0-227 0,0 0-84 16,0 0-54-16,0 0-44 15,0 0-42-15,-3-27-11 16,3 25-26-1,0-2-17-15,3 4-4 0,11 0-1 16,0 0 1-16,12 0 6 16,7 0 5-16,7 0-4 15,6 0-7-15,3 0-41 16,20-2-69-16,-13-5-135 16,-5 1-471-16</inkml:trace>
  <inkml:trace contextRef="#ctx0" brushRef="#br0" timeOffset="195414.96">1814 19746 449 0,'0'0'146'0,"0"0"-59"0,0 0-40 15,0 0-19-15,0 0-17 16,0 0-11-16,-3-15-28 16,0 15-23-16,3 0 22 15,-3 0 27-15,-2-1 2 16,5 1 15-16,-3 0 4 16,3 0 3-16,0 0 11 15,-3 0 12-15,-3-5-8 0,2 5-19 16,-3 0-8-16,4-3 7 15,-1 3 21-15,1-3 5 16,0 3-14-16,3-3-12 16,0 3-11-16,-3-3-3 15,3 3 10-15,0 0 9 16,-4 0 4-16,4 0 4 16,-4 0 15-16,4-3 11 15,-3 0 17-15,3 3-8 16,-3-3-3-16,0 0-5 15,-5 0 7-15,5 0 1 16,0 0-1-16,0-3 15 16,0 3 16-16,3 0 16 0,0 0 5 15,0 0-4 1,-3-3-1-16,0 3-3 0,-2-3-12 16,2 3-16-16,3-3-10 15,-3 3-23-15,3 0 0 16,0 0-14-16,0 0-2 15,0 3-8-15,0-3-4 16,0 3-7-16,0 0-3 16,0 0-8-16,0 0-1 15,-3 18-9-15,-3 21 9 16,1 12 1-16,-1 12 1 16,3 7 5-16,3 0-6 15,-3-5 0-15,3-7 5 0,0-10-5 16,0-12 0-1,0-9 0-15,0-6-1 0,0-9 1 16,0-4 0-16,0-5 0 16,0-3-1-16,0 4-21 15,0-4-38-15,-4 0-69 16,-3 0-145-16,4-9-438 0</inkml:trace>
  <inkml:trace contextRef="#ctx0" brushRef="#br0" timeOffset="195917.26">1646 19757 1151 0,'0'0'313'16,"0"0"-26"-16,0 0-47 16,0 0-82-16,0 0-23 15,0 0-20-15,0 0-33 16,4-47-8-16,6 32-29 16,7-3-14-16,4-3-3 15,8 0-2-15,8 0-4 16,7 0-7-16,5 3-9 0,6 6-6 15,0 3 0 1,-3 9 1-16,-14 0-2 0,-7 6 1 16,-7 24-23-16,-15 9 11 15,-4 9 12-15,-5 5 12 16,0-4-10-16,0-4 7 16,-21-4-8-16,-7-9-1 15,-1-9-9-15,-5-3-3 16,-5-9-14-16,2-1 2 15,3-8 10-15,4-2 8 16,7 0 6-16,3 0 1 16,6-6-1-16,2-5-10 15,4-1-33-15,5-2-52 16,3 7-105-16,0 1-96 16,3 6-238-16</inkml:trace>
  <inkml:trace contextRef="#ctx0" brushRef="#br0" timeOffset="196322.84">2259 19886 1189 0,'0'0'274'0,"0"0"-14"0,0 0-103 16,0 0-93-16,0 0 4 15,0 0-1-15,0 0-13 16,119 98-9-16,-105-81 3 16,0-3 14-16,-8-3-4 15,1-5-15-15,-7 0-18 16,0-6-7-16,0 0-4 15,0 0 6-15,3 0 22 16,7-12 11-16,3-15-23 16,7-9-19-16,8-3-5 15,1 2-6-15,1 1 0 16,4 6-4-16,-5 3-28 16,2 9-75-16,-7 12-147 15,-10 6-279-15,-8 0-602 0</inkml:trace>
  <inkml:trace contextRef="#ctx0" brushRef="#br0" timeOffset="196584.13">2877 19797 1245 0,'0'0'391'0,"0"0"-62"16,0 0-121 0,0 0-135-16,0 0-8 0,0 0 9 15,0 0-18-15,24 191-23 16,-18-149-15-16,0-13-8 16,2-4-10-16,-5-8-16 15,-3-7-74-15,0-10-166 16,0 0-215-16,0-6-425 0</inkml:trace>
  <inkml:trace contextRef="#ctx0" brushRef="#br0" timeOffset="196819.74">2881 19740 1530 0,'0'0'508'16,"0"0"-176"-16,0 0-135 15,0 0-136-15,0 0-32 16,0 0-29-16,0 0-5 16,32-9-44-16,-24 9-73 15,-2 6-164-15,-3 0-302 0</inkml:trace>
  <inkml:trace contextRef="#ctx0" brushRef="#br0" timeOffset="197607.27">3301 19817 1431 0,'0'0'394'16,"0"0"-35"-16,0 0-162 15,0 0-119-15,0 0-46 16,0 0-22-16,0 0-10 16,0 4 0-16,0 7 0 0,0 5 0 15,-7 7 7 1,-6 5 1-16,-3 9-2 15,-4 5 1-15,3 6 5 16,0 0-6-16,4-3-5 0,6-3 1 16,7-9-1-1,0-6-1-15,0-8-1 0,20-8-20 16,11-5 21-16,4-6 8 16,12 0 11-16,4-11-7 15,5-16-3-15,1-6 1 16,4-7-10-16,-4-5 6 15,-1 1 0-15,-5-4-4 16,-4 2 5-16,-15 7-5 16,-6 8 8-16,-5 9-10 15,-11 5 0-15,-6 8 9 0,-4 3-8 16,0 6 0 0,0 0 19-16,0 0-16 0,-21 0-4 15,-5 12-13-15,-5 17-11 16,2 5 0-16,5 7 3 15,10-6-10-15,8 1 0 16,6-5-9-16,0-8-14 16,23-4-5-16,15-11-22 15,8-4 41-15,4-4 30 16,7 0 10-16,1-12 0 16,-3-13 2-16,6-7 14 15,-4-1-3-15,-7-8 10 0,-10 7 15 16,-6 3-4-16,-15 8-9 15,-5 3-7-15,-11 11 6 16,-3 3 13-16,0 6-15 16,0 0 3-16,0 0-14 15,0 21-10-15,0 6-1 16,0 6 8-16,0 2-2 16,0-6-5-16,0-2 7 15,0-6-7-15,0-2 5 16,0-2-6-16,-23 1 0 15,-44 7-40-15,0-4-259 16,-7-4-672-16</inkml:trace>
  <inkml:trace contextRef="#ctx0" brushRef="#br0" timeOffset="198528.54">487 21600 1121 0,'0'0'332'16,"0"0"52"-16,0 0-73 15,0 0-105-15,0 0-58 16,0 0-50-16,0 0-20 15,0 0-23-15,0 0-16 16,0-4-2-16,11 0-10 16,9 4-6-16,6 0 10 15,4-6-4-15,7 5 1 0,3-5-8 16,4 0-5 0,2-2-6-16,4 2-9 0,1-1 0 15,-5 1 0-15,-5-2-5 16,-9 8-27-16,-12-2-50 15,-3 2-63-15,7 0-117 16,-7 0-324-16,-8 0-181 0</inkml:trace>
  <inkml:trace contextRef="#ctx0" brushRef="#br0" timeOffset="200589.55">1898 21099 965 0,'0'0'321'0,"0"0"-29"0,0 0-25 16,0 0-98-16,0 0-59 15,0 0-41-15,0 0-38 16,3-6-21-16,-3 12 1 15,0 20 33-15,0 6 9 16,3 5 4-16,-3 7-13 16,0 4-4-16,0 4 9 15,0 2-15-15,0 0 1 16,3-12-20-16,-3-4-6 16,0-5-9-16,5-13 0 15,-5-7 0-15,0-9 0 0,0 0 1 16,0-4 0-1,3 0-1-15,-3 0 0 0,0 0-10 16,0 0-2-16,0-21-10 16,0-12-17-16,-8-8 20 15,-4-13 10-15,-2-3-9 16,7-5 5-16,4-5-8 16,3-4 21-16,0 2-1 15,24-1 0-15,16 5-5 16,6 6 6-16,4 14-1 15,-4 9-5-15,-5 15 5 16,-10 9 1-16,-11 12-9 16,-5 0 2-16,-4 21-11 15,-11 24 10-15,0 8 8 0,0 7 12 16,-11-1-10-16,-15-1-1 16,-3-8 7-16,-9-2-8 15,-5-11-9-15,0-7-15 16,2-10 3-16,12-7-2 15,6-7 0-15,9-6 17 16,7 0 6-16,7 0-11 16,0 0-46-16,0 0 10 15,7 0 22-15,22 0 24 16,8 0 0-16,4 9 1 16,2 11 0-16,-3 7 0 15,-2 1 8-15,-3 1 3 16,-1-4 2-16,-1-2-6 15,-2-7-5-15,-2-5-1 0,-2-7 0 16,1-4-1-16,-2 0-33 16,-3-4-73-16,4-13-83 15,-7-8 32-15,0-2 52 16,-3-6 27-16,-3-3 43 16,-2 1 22-16,-6 1 12 15,2 5 1-15,-5 8 25 16,0 5 29-16,-3 7 33 15,4 7 15-15,-4-2 11 16,0 4-16-16,0 0-52 16,0 4-25-16,3 19 20 15,7 8 21-15,0 7-14 16,7-1-21-16,0 1 2 0,0-5-22 16,-2-8 9-1,-1-4-15-15,-7-6-10 0,-7-9-79 16,0-4-116-16,0-2-294 0</inkml:trace>
  <inkml:trace contextRef="#ctx0" brushRef="#br0" timeOffset="200803.55">2513 21153 1430 0,'0'0'402'0,"0"0"-32"16,0 0-162-1,0 0-136-15,0 0-72 0,0 0-12 16,0 0-151-16,20 16-199 16,-17-3-327-16</inkml:trace>
  <inkml:trace contextRef="#ctx0" brushRef="#br0" timeOffset="201239.54">2924 21205 1403 0,'0'0'360'0,"0"0"-16"16,0 0-152-16,0 0-129 16,0 0-46-16,0 0-10 15,0 0 4-15,-171 154-11 16,161-137 1-16,6-5-2 16,4 1-10-16,4-7-18 15,30 0 29-15,6 0-12 16,3-6 12-16,4 0 0 15,-7 2 0-15,-3 2 0 16,-10 1-1-16,-7 1 0 0,-11 4 1 16,-9-5 0-16,0 5 0 15,0 2 9-15,0 3 13 16,-20 2 1-16,-9-1-1 16,-2 1-21-16,-2-2 8 15,-1-3-7-15,8-2-2 16,-1-6-17-16,7-4-47 15,6 0-73-15,8-14-113 16,6-5-268-16</inkml:trace>
  <inkml:trace contextRef="#ctx0" brushRef="#br0" timeOffset="201879.25">3499 20936 1446 0,'0'0'386'16,"0"0"-13"-16,0 0-136 15,0 0-133-15,0 0-70 16,0 0-33-16,0 0 5 15,0 123-5-15,0-57 13 0,0-1-13 16,3-2 4 0,7-5-4-16,0-10 8 0,-3-9-7 15,-4-7-2-15,-3-11 0 16,0 1 0-16,0-17 0 16,0 1-25-16,0-2-13 15,0-4-6-15,0 0 11 16,-7-6 8-16,4-25-11 15,3-7-41-15,0-16 37 16,7-7 39-16,19-7 0 16,8 7 1-16,-1 7 0 15,1 11 1-15,-8 15-1 16,-6 7 22-16,-6 9 8 16,-11 7 3-16,-3 5-23 15,0 5 0-15,-3 23 8 16,-25 9 6-16,-4 6-9 15,-9-9-15-15,4 3-5 0,5-12 4 16,8-8 0-16,7-1 1 16,14-7-1-16,3-1-6 15,0 5-21-15,20 1 28 16,16 11 2-16,4-2 14 16,4 2 12-16,-1-2 1 15,-3 2 9-15,-2-8-16 16,-6-1-2-16,-1-5-5 15,-11-1-14-15,-7-4-1 16,-5-3-52-16,-8-3-156 16,0 0-286-16,0 0-481 0</inkml:trace>
  <inkml:trace contextRef="#ctx0" brushRef="#br0" timeOffset="202745.32">4608 20985 1030 0,'0'0'330'0,"0"0"-40"0,0 0-78 15,0 0-45-15,0 0-54 16,0 0-58-16,0 0-29 16,0 33 7-16,0 20 22 15,0 10-1-15,-3 3 0 16,-4 3-4-16,0-6-7 16,3-9-7-16,-2-10-6 15,3-11-23-15,0-8-1 16,3-8-6-16,0-11-1 15,0-6 0-15,0 0-13 0,0-2-9 16,0-25-13-16,0-9-1 16,0-16 32-16,0-4 5 15,3-7 1-15,3 3 0 16,1-2 0-16,7 12 0 16,-1 2-1-16,3 5 0 15,4 7 0-15,0 6 1 16,4 6 0-16,0 6-1 15,-8 9 0-15,1 3-1 16,-3 6-8-16,-2 0 1 16,-1 9 3-16,6 24 5 0,-4 12 21 15,7 11-3 1,-3 4-3-16,3 1-9 0,-3 1-6 16,-5-6 1-16,-1-1 0 15,-8-14 0-15,-3 5-1 16,0-13-1-16,0-6 0 15,0-2-55-15,-37-6-103 16,5-4-382-16,-3-9-691 0</inkml:trace>
  <inkml:trace contextRef="#ctx0" brushRef="#br0" timeOffset="202950.34">4659 21319 1292 0,'0'0'309'0,"0"0"43"0,0 0-89 15,0 0-84-15,0 0-54 16,206-21-61-16,-155 15-43 16,-1 4-21-16,13-13-128 15,-13 5-353-15,-7-4-416 0</inkml:trace>
  <inkml:trace contextRef="#ctx0" brushRef="#br0" timeOffset="203394.33">5387 21065 1202 0,'0'0'331'0,"0"0"23"0,0 0-112 16,0 0-100-16,0 0-27 15,0 0-27-15,0 0-38 16,-10 0-8-16,-11 7-5 16,-2 13-9-16,-3-3 2 15,9 0-9-15,3 3-12 16,8-5-9-16,6 2 0 0,0-5 0 15,0 3-1 1,6 1-5-16,14 1 5 0,0-4 1 16,0 1 6-1,0-1 1-15,-3 1-7 0,1-1 6 16,-6-1-4-16,-4-1-1 16,-8 1 5-16,0-2-5 15,0 1 16-15,0 1-7 16,0 3-8-16,-20-2 7 15,-1-1-8-15,-2-6 4 16,3-6-5-16,0 0-40 16,6 0-48-16,14-18-86 15,0-10-190-15,0 1-268 0</inkml:trace>
  <inkml:trace contextRef="#ctx0" brushRef="#br0" timeOffset="203840.99">5755 21051 1005 0,'0'0'382'16,"0"0"-8"-16,0 0-70 16,0 0-94-16,0 0-50 15,0 0-47-15,0 0-49 16,-3-12-26-16,-14 17-15 15,-7 16-13-15,1 6-4 16,3-6 3-16,9 2-2 0,11 2-6 16,0-2-1-16,0-2 2 15,14 0-2-15,9-3-15 16,1 3 8-16,-4-11 7 16,0 5 0-16,-8-7 2 15,2 5-1-15,-7-7 6 16,-3 3-6-16,-4-3-1 15,0 0 1-15,0 0 10 16,0 3-10-16,0-1 10 16,-11 2-10-16,2-5 8 15,-5 5-7-15,0-10 4 16,2 0-5-16,-2 0 5 0,4 0-6 16,-7 0-16-1,3 0-57-15,2-13-86 16,1-1-213-16,8-1-357 0</inkml:trace>
  <inkml:trace contextRef="#ctx0" brushRef="#br0" timeOffset="204327.54">6096 21367 1234 0,'0'0'339'0,"0"0"19"0,0 0-139 16,0 0-67-16,0 0-25 16,0 0-33-16,0 0-21 15,177-6-17-15,-137 4-17 16,0-4-14-16,-7-1-13 15,-7-5-10-15,-3 4-1 16,-5-7 0-16,-8 2 8 16,-7-1-9-16,1-1-1 15,-4 3-17-15,0 3-31 16,0-1 28-16,-21 10 9 16,-5 0 6-16,-11 0 0 15,0 6 5-15,1 15 0 16,5 4-1-16,8 2 1 15,13 0-6-15,10-4 7 0,0 2-9 16,10-4 3-16,24-6 1 16,1-7 5-16,14-4 14 15,0-4-3-15,-2 0 1 16,2 0-11-16,-8 0-1 16,-1-12-38-16,-3-15-118 15,-7 6-407-15,-10 0-820 0</inkml:trace>
  <inkml:trace contextRef="#ctx0" brushRef="#br0" timeOffset="204858.71">6851 21151 578 0,'0'0'520'0,"0"0"-305"16,0 0 6-16,0 0-64 16,0 0-6-16,0 0-2 15,0 0-14-15,0-9-15 16,0 9-23-16,0 0-24 0,3 0-33 15,0 0-22 1,3 0-11-16,5 0 18 0,-1 9 13 16,0 1 3-16,0 7 4 15,-3 5-15-15,0-1-6 16,2 2-5-16,-1 2-12 16,-2-2-1-16,3 2 2 15,-4-4-7-15,1 2 0 16,-3-4 0-16,-3-1 0 15,0-3 1-15,0-9 10 16,0 0 7-16,0-1 6 0,0-5 4 16,0 4-11-1,0-4 0-15,-6 0-2 0,-8 0-2 16,0 0-13-16,-5 0 0 16,-5 0-1-16,-3 0-1 15,-2 0 0-15,-2 0-21 16,1 0-37-16,7 0-55 15,12-6-84-15,8-3-283 16,3-7-253-16</inkml:trace>
  <inkml:trace contextRef="#ctx0" brushRef="#br0" timeOffset="205352.14">7389 21109 82 0,'0'0'1027'15,"0"0"-750"-15,0 0-23 16,0 0-57-16,0 0-55 15,0 0-27-15,0 0-27 16,-37-11-10-16,13 22-16 16,1 14-1-16,3 2-7 15,3 2-13-15,11-2-14 0,6 4-15 16,0-8-6-16,0 4-5 16,23-6 0-16,3 4 5 15,1-8-6-15,1 2 6 16,-5-1-4-16,-3-3 5 15,-8-3-6-15,2-3 9 16,-10 3-2-16,-1-7 2 16,-3 1-8-16,0 4 4 15,0-1 4-15,-21-1-4 16,1 6 5-16,-6-7-10 16,0-3 0-16,-1-2-1 15,-1 2-21-15,5-4-34 16,8 0-65-16,15-10-120 15,0-11-252-15,0 0-132 0</inkml:trace>
  <inkml:trace contextRef="#ctx0" brushRef="#br0" timeOffset="206842.5">7806 21251 1273 0,'0'0'312'0,"0"0"14"0,0 0-141 16,0 0-93-1,0 0-47-15,0 0-26 0,0 0 2 16,77 137 2-16,-77-124 11 15,0-1-5-15,0-6 2 16,0-6-6-16,0 0 0 16,0 0 2-16,0 0-5 15,-6 0-13-15,-1-25-3 16,7 2-6-16,0-10-16 16,0-4 16-16,17 1-12 15,6 1-8-15,3 5-17 16,-3 8 11-16,5 5 14 15,-7 7 10-15,-6 10-5 16,2 0 6-16,-3 0-8 16,-2 2 8-16,-1 23-9 0,-5 0 2 15,5 10 8 1,-4-4 11-16,-4 1-4 0,3 1 2 16,2-6-3-16,-5-2 0 15,3-10-5-15,-3 3 5 16,2-16 9-16,1 2-5 15,-3-4 8-15,3 0 3 16,5-4 9-16,6-23-15 16,9-6-15-16,7-2 0 15,4-11-16-15,7 8-29 0,-4 1 4 16,-6 14 2 0,-5 8 18-16,-5 9 11 0,-7 6-2 15,0 0 6-15,-2 12-6 16,5 15 11-16,8-1-1 15,2 5 2-15,2-4-1 16,6-4 1-16,2-2 1 16,-6-9 5-16,-1-6-4 15,-2-6-1-15,-2 0 14 16,-3 0-3-16,1-6 6 16,1-15 4-16,-8-6 3 15,0 0-4-15,-5-8-11 16,-4 5-9-16,-4 8 0 15,-4 1 4-15,-3 10-4 16,0 7 4-16,0 4-5 0,0 0-9 16,-16 21 8-16,-4 12-5 15,3 3 5-15,0 3-8 16,8-5-6 0,1-5 0-16,5-4 2 0,3-8 1 15,0-5 11-15,0-6-8 16,0-6 9-16,11 0 0 15,4 0 32-15,8-2-11 16,2-19-3-16,5-4-11 16,2-4-6-16,2-4-1 15,0 0 0-15,-1 5-7 16,-7 10-23-16,-6 7 11 16,-9 11 1-16,-1 0-4 15,-3 11-11-15,0 22 23 16,2-2 7-16,5 1-9 15,0-1-6-15,1-4-2 16,2-13 11-16,0-1-6 0,3-11 15 16,1-2 9-16,-1 0-1 15,3-2-7-15,3-25 14 16,1 0 4-16,4-7 12 16,-2 1 14-16,2-6-14 15,-1 1-9-15,-4 1-3 16,0-5-4-16,5 9-4 15,-7 2-11-15,-7 9 0 16,-5 5 1-16,-4 14-1 16,-8 3 0-16,0 0-32 0,0 3 12 15,0 29 20 1,0 1 7-16,-11 5-5 0,5 4-2 16,6-9 0-16,0 0-7 15,0-2 1-15,0-8 6 16,3-8 0-16,6-3 0 15,5-9 0-15,0-3 15 16,3 0 9-16,6 0 11 16,1-15-3-16,2-14-12 15,4-5-9-15,1-7 1 16,-5-5-3-16,0-4-8 16,-3-3 4-16,-5 5-4 15,-8 6-1-15,0-3 0 0,-7 15 10 16,-3 6 1-16,3 9 13 15,-3 9 0-15,0 6-8 16,0 0-16-16,0 3-6 16,0 33 6-16,0 11 9 15,0 7-8-15,0 6-1 16,0-1 0-16,0-5 0 16,3-2-10-16,11-10-32 15,3-3-32-15,3-16-169 16,-3-8-286-16,-4-11-158 0</inkml:trace>
  <inkml:trace contextRef="#ctx0" brushRef="#br0" timeOffset="206993.48">10018 20970 1744 0,'0'0'397'0,"0"0"-70"16,234-12-188-16,-113 6-104 15,3-3-35-15,10-3-75 16,-34 0-218-16,-38 3-1294 0</inkml:trace>
  <inkml:trace contextRef="#ctx0" brushRef="#br0" timeOffset="212388.69">581 23563 133 0,'0'0'192'15,"0"0"-31"-15,0 0-42 0,0 0-18 16,0 0-6-16,0 0-13 16,0 0-12-16,-7 0 9 15,7 0-24-15,0 0-4 16,-3 0-6-16,3 0 4 15,0 0-6-15,0 0 12 16,0 0 0-16,0 0 5 16,-4 0 15-16,1 0 7 15,3 0 18-15,0 0-6 16,-3 0-6-16,3 0-11 16,0 0 1-16,0 0-21 15,0 0 6-15,0 0-15 16,0 0 0-16,0 0 3 15,0 0 1-15,0 0-4 16,0 0 9-16,0 0-11 0,0 0 4 16,0 0-11-16,0 0-2 15,0 0-2-15,0 0-1 16,0-6 0-16,0 6-2 16,0-2-4-16,3 2-1 15,14-3 0-15,7-1 17 16,8 4 10-16,5-6-24 15,7 0-6-15,-1-3-6 16,4 1 0-16,-1-2-17 16,-2-5 0-16,-4 3 0 15,-3 7-1-15,-7-5 1 0,-7 4 0 16,-6 6 0 0,-6 0-1-16,-8 0 0 0,-3 0 0 15,0 0 0-15,0 0 2 16,0 0 6-16,0 0-7 15,0 0 0-15,0 0-1 16,0 0-1-16,0 0-58 16,-6 0-77-16,-8 0-173 15,-3 4-760-15</inkml:trace>
  <inkml:trace contextRef="#ctx0" brushRef="#br0" timeOffset="-204808.15">2031 22920 234 0,'0'0'570'0,"0"0"-327"0,0 0-48 15,0 0-68-15,0 0 0 16,0-33-23-16,0 24 7 16,0 6 6-16,0 0 3 15,0-2-6-15,0 5-15 16,0-1-12-16,0 1-13 16,0 0-16-16,0 0-15 15,0 0-14-15,0 0-6 16,0 0-5-16,0 0 2 15,0 0-6-15,0 0-13 16,0 27 14-16,-6 6 4 16,-8 15 12-16,1 12-11 15,3 0-4-15,-3 6-3 16,2-3 4-16,2 2 2 16,-5-10-10-16,8-2 3 0,-2-11-12 15,5-9 0 1,3-12 1-16,0-4 0 0,0-11 5 15,0 0-5-15,0-6 1 16,0 0-1-16,0 0 7 16,0 0-7-16,0 0 0 15,0 0 1-15,0 0 10 16,0 0-11-16,0 0-1 16,0 0 1-16,0 0-1 15,0 0-5-15,0 0 5 16,0 0 2-16,0 0-1 15,0 0 0-15,0 0 0 0,0 0-1 16,0 0-5-16,0 0 5 16,0 0 0-16,0 0-12 15,0 0-11-15,0 0-64 16,0 0-74-16,0-6-170 16,11-11-272-16,1-4-655 0</inkml:trace>
  <inkml:trace contextRef="#ctx0" brushRef="#br0" timeOffset="-204174.15">1978 23019 750 0,'0'0'292'16,"0"0"-75"-16,0 0-114 15,0 0 3-15,0 0-9 16,0 0 9-16,0 0-9 15,0-27 8-15,0 24-14 0,0 0-8 16,0-3-23 0,0 0-20-16,0-6-16 0,0 3-7 15,6-9 13-15,8 3-6 16,2 0 11-16,1 3 11 16,3-9-15-16,0 3 0 15,4 3-7-15,2-11-8 16,5 13-5-16,1-8-10 15,3 6 12-15,-3 9-13 16,-4 6 5-16,-2 0-5 16,-5 15 0-16,-8 18 12 15,-3 15 6-15,-7 6 9 16,-3 3-20-16,0 0 14 16,-9-6-15-16,-12-3 3 0,-2-9-5 15,0-12 8-15,-5-6-6 16,5-3-5-16,3-9-1 15,-1-3 0 1,6-6 1-16,-5 0 0 0,3 0-1 16,-3 0-1-16,3 0-23 15,4-12-1-15,5 3-11 16,5 3-17-16,3-6-44 16,0 6-76-16,0 3-141 15,14 3-165-15,2 0-795 0</inkml:trace>
  <inkml:trace contextRef="#ctx0" brushRef="#br0" timeOffset="-203677.46">2401 23235 892 0,'0'0'327'0,"0"0"-50"16,0 0-65-16,0 0-99 16,0 0-52-16,0 0-2 0,0 0 10 15,28-6 13 1,-12 0-12-16,4 3-21 0,0 3 0 15,3 0-14-15,2 0 4 16,-1 0-10-16,-1 3-12 16,-8 21-2-16,-1-3-14 15,-8 6 15-15,-1 6-9 16,-5-12-6-16,0 5 5 16,0-5-5-16,0-14 7 15,0 1-7-15,0-8 14 16,-5 0 0-16,5 0 4 15,-3-14-13-15,0-13 0 16,3-1 6-16,0-13-6 16,0 1-3-16,14-1-2 15,9 8-1-15,4 0 0 0,7 6-1 16,-2 3-14-16,-1 9-8 16,5 6-139-16,-13 6-182 15,-2 3-295-15</inkml:trace>
  <inkml:trace contextRef="#ctx0" brushRef="#br0" timeOffset="-201654.77">3115 23193 844 0,'0'0'301'0,"0"0"-14"16,0 0-37-16,0 0-38 0,0 0-54 15,0 0-45 1,0 0-37-16,43 0 11 0,-20 0 8 16,7 0-19-16,-4-12-5 15,5-6-16-15,-1-3-31 16,1 0 0-16,1-6-9 15,-6 6-8-15,-2-6-6 16,-4 0 0-16,-6 6 0 16,-8 3 0-16,-6 3 1 15,0 6-2-15,0 6-22 16,-23 3 17-16,-18 0 4 16,-5 3 1-16,-10 27 0 15,-1 0-2-15,-1 15 1 0,12-3-8 16,6 3 9-16,13-6 2 15,7-3-2-15,17-3 12 16,3-9-12-16,0-3 1 16,14-6 5-16,15-3 13 15,12-4-4-15,5-8-1 16,4 0-8-16,1 0-6 16,-4-14-11-16,-4-1-41 15,-3-3-74-15,10-3-190 16,-13 0-279-16,-7 3-213 0</inkml:trace>
  <inkml:trace contextRef="#ctx0" brushRef="#br0" timeOffset="-200957.41">3792 23073 993 0,'0'0'601'15,"0"0"-282"-15,0 0-63 16,0 0-131-16,0 0-71 16,0 0-32-16,0 0-10 15,-79 60-11-15,68-39-1 16,8 0 0-16,3-3 0 16,0-9-1-16,0 3-18 15,0-12 19-15,6 0 17 16,8 0-3-16,3 0 2 0,-1-6 2 15,4-21 4-15,3-9-3 16,5-6-5-16,-2-6-13 16,4-6 11-16,-2 0-2 15,-5-6-9-15,0 6 7 16,-7 0-7-16,-2 0 5 16,-3 7-4-16,-8 11-2 15,0 7 2-15,-3 8 11 16,0 2 20-16,0 5-12 15,0 5 3-15,0 3-11 16,0 2-12-16,0 4-1 16,0 0-6-16,0 25-10 15,0 17 16-15,0 14 6 16,-3 12 1-16,3 1-5 0,0-2-2 16,0-5 0-16,20-5-1 15,0-9 1-15,3-15 0 16,4-6 0-16,-1-12 1 15,0-9-1-15,2-6 1 16,2 0 6-16,-1-12 1 16,5-18 2-16,-4-3-10 15,-2-12 0-15,1 3 0 16,-6 3-1-16,1 6-9 16,-7 12 3-16,-6 0 6 15,-5 15 1-15,-3 6-6 0,0 0-1 16,3 0-6-16,5 27 13 15,-2 0 0-15,5 0 0 16,0 0 0-16,2-6-1 16,-5-3-6-16,3-12-51 15,-8 0-97-15,0-6-146 16,-3 0-193-16,-3-3-406 0</inkml:trace>
  <inkml:trace contextRef="#ctx0" brushRef="#br0" timeOffset="-200746.42">4515 22630 1185 0,'0'0'674'16,"0"0"-321"-16,0 0-88 15,0 0-152-15,0 0-113 16,0 0-3-16,0 0-48 15,9-5-65-15,8 20-107 16,-6 2-156-16,-5-7-410 0</inkml:trace>
  <inkml:trace contextRef="#ctx0" brushRef="#br0" timeOffset="-200279.29">4515 22630 810 0,'207'143'689'0,"-218"-124"-348"0,-6 8-83 15,2 14-127-15,-2 1-37 16,9 3-15-16,2-3-29 16,6-3-18-16,0-6-7 15,0-9-24-15,17-6 7 16,9-9 1-16,8-9 29 15,-1 0-20-15,7 0-9 16,1-24-8-16,-1-3 7 16,-3-15-7-16,2-3 5 15,1-9-5-15,-6 0 0 0,-1-5-1 16,-5 10-5-16,-8 2 4 16,-8 3 0-16,-4 13 0 15,-5 4 1-15,-3 10 0 16,0 5 6-16,0 5 0 15,0 5 25-15,0 2-13 16,0 0 1-16,0 21-19 16,-11 17-1-16,2 10 0 15,-2 6 1-15,5 5 1 16,6-5 0-16,0-5-1 16,0-5-2-16,0-2-7 15,9-15-37-15,5 0-85 16,-8-18-155-16,-1-3-302 15,-5-6-486-15</inkml:trace>
  <inkml:trace contextRef="#ctx0" brushRef="#br0" timeOffset="-200111.29">5113 22806 1242 0,'0'0'331'16,"0"0"9"-16,0 0-104 15,0 0-81-15,183-27-61 16,-123 13-59-16,18-7-35 16,-14-2-105-16,-15 2-486 0</inkml:trace>
  <inkml:trace contextRef="#ctx0" brushRef="#br0" timeOffset="-199084.27">6088 22600 1060 0,'0'0'272'0,"0"0"49"0,0 0-29 16,0 0-97-16,0 0-41 15,0 0-34-15,0 0-46 16,0-20-10-16,3 26-27 16,2 27-6-16,1 17 63 15,0 13-34-15,1 11-9 16,0-8-11-16,3 3-25 16,0-3 1-16,-3-12-16 15,2-12 5-15,-1-9-5 16,-5-9-21-16,0-12-39 15,-3-9-49-15,0-3-93 16,0 0-103-16,-14-15-231 0,-2-12-24 0</inkml:trace>
  <inkml:trace contextRef="#ctx0" brushRef="#br0" timeOffset="-198738.29">6203 22947 772 0,'0'0'341'0,"0"0"-28"16,0 0-71-16,0 0-34 15,209 0-64-15,-151 0-18 16,2-6-5-16,-7-3-22 16,-2-3-44-16,-8-3-21 15,-7 3-18-15,-8-9-5 16,-8 3-10-16,-8-3 8 16,-5-5-8-16,-7-1 7 0,0 5-8 15,0-5 0-15,0 1-11 16,-13 5 10-16,2 4 2 15,2 2 14-15,3 5-4 16,1 2 11-16,2 4-3 16,3 4 8-16,0 0-25 15,0 4 4-15,0 23-2 16,0 16 26-16,0 6 0 16,3 10-9-16,14 1 7 15,7-3-7-15,-1 0-3 16,5-3 3-16,-8-12-9 15,-5-3-4-15,-4-18-8 16,-5-3-9-16,-6-18-74 16,0 0-114-16,0 0-524 0</inkml:trace>
  <inkml:trace contextRef="#ctx0" brushRef="#br0" timeOffset="-198233.29">7141 22980 1594 0,'0'0'308'0,"0"0"6"0,0 0-139 16,0 0-120-16,0 0-33 15,0 0-13 1,174 6-2-16,-134-6-7 0,-3-6 0 16,-3-9 0-16,-4-3 1 15,-7-3 1-15,-6-3-1 16,-5 3 0-16,-7 0-1 16,-5 1 2-16,0 7-2 15,0 4 1-15,-20 4 22 16,-8 5-5-16,-8 0-9 15,-4 0-8-15,0 26 0 16,-1 7 6-16,9 3 5 16,4 9 1-16,11-6-1 0,11 3-3 15,6-3 2-15,0-9-4 16,10 0 5-16,17-3-3 16,2-15 15-1,5 3 13-15,4-15-7 0,-3 0-11 16,6 0-7-16,-4 0-12 15,0-18-13-15,-4-9-66 16,-2-6-100-16,4-9-179 16,-8 0-262-16,-3 9-449 0</inkml:trace>
  <inkml:trace contextRef="#ctx0" brushRef="#br0" timeOffset="-198050.28">7806 22848 985 0,'0'0'397'0,"0"0"-63"16,0 0-81-16,0 0 1 16,0 0-88-16,0 0-47 15,0 159-40-15,0-126-55 16,0-12-24-16,8-3-29 16,-2-9-85-16,-6-3-142 15,0-6-258-15,0 0-401 0</inkml:trace>
  <inkml:trace contextRef="#ctx0" brushRef="#br0" timeOffset="-197838.29">7639 22690 1577 0,'0'0'399'0,"0"0"-31"0,0 0-202 16,0 0-114-16,0 0-36 16,0 0-10-16,0 0-6 15,77 21-122-15,-63-7-261 16,-8-7-586-16</inkml:trace>
  <inkml:trace contextRef="#ctx0" brushRef="#br0" timeOffset="-196789.29">8158 22839 1521 0,'0'0'386'0,"0"0"3"15,0 0-180-15,0 0-131 16,0 0-57-16,0 0-21 16,0 0-1-16,0 6 1 15,-23 9 0-15,-2 3 2 0,-5 9-1 16,1 3-1-16,1 3 1 16,5 0 0-16,7 0 0 15,9-6-1-15,7 0-2 16,0 0-17-16,20-3-32 15,14-3 5-15,9 6 33 16,-3-6 12-16,-1 12-1 16,-2 0 2-16,-10 9 1 15,-10 11 6-15,-6-11 5 16,-8 2 0-16,-3-1-6 16,0-5-5-16,-23-11 0 15,-12-6-1-15,3-9-9 16,-2-6-48-16,11-6 9 15,5-12 31-15,18-30 2 16,0-18-20-16,14-5 14 0,33-16 6 16,10-8-4-1,7-1-3-15,6 0-14 0,-4 6 13 16,-2 9 15-16,-7 12 8 16,-13 12 12-16,-15 4 23 15,-12 15 11-15,-11 5-2 16,-6 6-12-16,0 5-1 15,0 5 6-15,0-1-25 16,0 8-6-16,0-1-5 16,0 5-1-16,0 0 0 15,0 0-9-15,0 0-2 16,0 11 2-16,0 20 9 0,0 6 16 16,11 7 3-16,-2 0-18 15,5 4 5-15,2-1-4 16,1-5 11-1,0-9 11-15,-3-6-5 0,-5-9-4 16,2-12-15-16,-5-6-4 16,7 0 4-16,1 0 15 15,6-15 11-15,6-9-12 16,8-9-5-16,4 6-8 16,0 0-1-16,6 7 0 15,-4 13-5-15,-3-2-1 16,0 6 6-16,-4 0 0 15,-2-2-1-15,-5-2 0 16,-2-7 1-16,2 1 0 0,2-14 1 16,-5-4-1-16,3-6 2 15,-2-1 4-15,-4-5-6 16,0-7 1-16,0 2 0 16,-3 0 0-16,-4 2 5 15,1 8 5-15,-8 11-5 16,0 11 20-16,-1 1 6 15,-5 13 9-15,0 2-23 16,0 0-18-16,0 23-9 16,0 17 9-16,0 10 1 15,0 10 5-15,0 0-5 16,0-3 0-16,0-3-1 16,0-13-29-16,0-7-38 15,0-7-55-15,0-7-121 16,0-8-287-16,0-11-337 0</inkml:trace>
  <inkml:trace contextRef="#ctx0" brushRef="#br0" timeOffset="-196618.29">9638 22498 1818 0,'0'0'477'0,"0"0"-227"16,207-45-97-16,-100 28-92 15,7 4-30-15,0-1-20 16,22-1-11-16,-29 5-119 0,-30 1-545 16</inkml:trace>
  <inkml:trace contextRef="#ctx0" brushRef="#br0" timeOffset="-167873.75">538 25359 789 0,'0'0'376'15,"0"0"-198"-15,0 0-34 16,0 0-38-16,0 0-5 16,0 0-49-16,-11 0 20 15,11 0 26-15,0 0 22 16,0 0-35-16,0 0-27 16,0 0 5-16,0 0 2 15,0 0 11-15,0 0-32 0,0 0-11 16,0 0-8-16,3 0-11 15,25 0-12-15,11 0-1 16,18 6 5-16,10 0 52 16,7-6 29-16,2 0-62 15,5 0-10-15,0 0-14 16,-2 0 5-16,-2 0-5 16,-13-6-1-16,-12 6 0 15,-14-6-10-15,-15 6 9 16,-12 0-10-16,-5 0-40 15,-6 0-45-15,0 0-112 16,-9 12-170-16,-16 3-578 0</inkml:trace>
  <inkml:trace contextRef="#ctx0" brushRef="#br0" timeOffset="-165630.64">1984 24775 1582 0,'0'0'203'16,"0"0"-135"-16,0 0-40 0,0 0 28 15,0 0 93-15,0 0-60 16,0 0-44-16,-23 0-27 16,23 0-3-16,0 0-5 15,0 0-8-15,0 0 5 16,0 0-7-16,0 15 0 16,6 18 5-16,-3 13 16 15,2 8 26-15,-2 5 2 16,0 15-27-16,0 1-10 15,1 0 9-15,-1-3 24 16,0-6-31-16,4-6-2 16,0-6-10-16,4-12-1 15,1-3 7-15,5-12-8 16,0-9 0-16,6-9 0 0,4-9-1 16,10 0 1-16,3 0 6 15,4-6-6-15,-4-15-52 16,16-15-145-16,-13 3-201 15,-9 0-326-15</inkml:trace>
  <inkml:trace contextRef="#ctx0" brushRef="#br0" timeOffset="-164989.58">2600 25144 593 0,'0'0'318'0,"0"0"-44"0,0 0-84 15,0 0-39-15,0 0-7 16,0 0 10-16,0 0 13 15,0-1-12-15,0 1-13 16,0 0-31-16,0 0-14 16,-8 0-25-16,-7 9-34 15,-10 24-24-15,-5 12-13 16,4 15-1-16,3-6 1 16,9 0 5-16,5-12-5 15,9-3 5-15,0-12-6 16,0 0-1-16,23-15-6 15,3-6 7-15,11-6 0 0,4 0 0 16,2-12 0-16,0-15 2 16,1-12 4-16,-4-3 1 15,-10-3 11-15,-10 9-12 16,-11-3 11-16,-9 12-1 16,0 6-9-16,0 3 5 15,-26 12-12-15,-15 6-6 16,-5 0 5-16,-4 0-7 15,-1 12-20-15,8 0-36 16,13 3-67-16,27-3-144 16,3-3-291-16,0-9-270 0</inkml:trace>
  <inkml:trace contextRef="#ctx0" brushRef="#br0" timeOffset="-164042.58">3381 25123 907 0,'0'0'335'0,"0"0"-81"16,0 0-12-16,0 0-80 0,0 0-21 16,0 0-35-16,0 0-15 15,-43-13-11-15,20 13-12 16,-4 0-14-16,-4 0-13 16,-4 21-13-16,-3 12-16 15,-5 6-10-15,6 15-1 16,4-6 0-16,5 6-1 15,16-15 0-15,12 0-7 16,0-6-4-16,0-12 11 16,23-6-1-16,14-9-11 15,2-6 5-15,12 0-11 16,-4-21 7-16,-1-12-8 16,1-6-5-16,-10-3 7 0,-8-3 17 15,-1 6 0 1,-12 3 13-16,-8 9-4 0,-2 9 13 15,-6 9 14-15,0 9-10 16,0 0-24 0,0 0-2-16,0 27 0 0,0 15 0 15,0-3 0-15,0 0-1 16,14-3-6-16,12-9 6 16,7-9 0-16,1-9 0 15,3-9-17-15,-1 0-22 16,-2-9 27-16,0-24-1 15,-2-12 11-15,-1-3 2 16,-1 0 1-16,-1-6 0 16,-5 3 0-16,0 9 11 15,-8 9-11-15,1 12 0 0,-3 13 0 16,1 8-28-16,3 0 21 16,2 35 7-16,3 5 8 15,-3 7-8-15,0 1 1 16,-3-9 0-16,-7-6 0 15,0-6 0-15,-3-12 9 16,-4-9-1-16,0 0 7 16,1-6 8-16,-4 0 4 15,7-12-1-15,-1-21-2 16,5-9-7-16,6-3-18 16,1-9 0-16,3 12-6 15,2 9-1-15,2 7 6 0,-7 25-8 16,2 1-17-16,5 0 26 15,2 13 0-15,2 14 1 16,2 0 7-16,2 2-8 16,-2-5 2-16,-5-3 4 15,-3-6-6-15,-3-9 0 16,-7 0 0-16,1-6-1 16,0 0-54-16,1 0-155 15,2-18-176-15,-3-3-343 16</inkml:trace>
  <inkml:trace contextRef="#ctx0" brushRef="#br0" timeOffset="-161485.54">5316 24378 1189 0,'0'0'307'16,"0"0"-2"-16,0 0-85 16,0 0-78-16,0 0-42 15,0 0-27-15,0 0-36 16,0-3 0-16,0 21-13 15,0 21-10-15,0 24 21 16,0 17-4-16,0 6-12 0,0 7-10 16,-9 1 13-1,-2-8-10-15,2-5 21 0,-5-13-18 16,1-14-8 0,2-21-7-16,5-6 0 0,0-12 0 15,1-15 0-15,5 0 2 16,0 0 7-16,0 0-9 15,0-9-7-15,0-30-36 16,0-15 1-16,0-14 29 16,0-13 13-16,0-5-1 15,0-1 10-15,0-1-6 16,5 11-3-16,-2 2 1 16,3 1 7-16,1 14 2 15,0 12 7-15,0 3 7 0,-1 15 7 16,1 12 0-16,-3 3-7 15,2 9-12-15,-3 6-12 16,8 0-10-16,-2 0-6 16,14 6 8-16,8 21 8 15,5 15 14-15,4 12 11 16,4 6-19-16,-4 6 1 16,0 8 3-16,-7-9-9 15,-2 4-1-15,-5-9 1 16,-3 1 0-16,-9-13-1 15,-4-3 0-15,-3-3-9 16,-7-4-72-16,0 9-45 16,-10-14-123-16,-14-6-332 0</inkml:trace>
  <inkml:trace contextRef="#ctx0" brushRef="#br0" timeOffset="-161169.54">5363 24857 940 0,'0'0'375'16,"0"0"-115"-16,0 0-17 15,0 0-71-15,0 0-42 16,0 0-40-16,201-42-46 16,-161 36-39-16,7 6-5 15,-10 0-183-15,-14-7-356 0</inkml:trace>
  <inkml:trace contextRef="#ctx0" brushRef="#br0" timeOffset="-160496.54">5888 24907 1341 0,'0'0'376'15,"0"0"-84"-15,0 0-95 16,0 0-124-16,0 0-53 16,0 0 7-16,0 0-3 15,64 31 19-15,-47-2 13 16,-2 8 2-16,2-5-30 0,-3 1 0 15,-4 2-19-15,-3-22-9 16,0 7 1-16,-4-20-1 16,-3 0 0-16,0 0-1 15,0 0-21-15,0-20-17 16,0-13-2-16,0-9 8 16,0-6 6-16,0-6-11 15,14 4 7-15,12-4-12 16,7 6-2-16,7 14 14 15,3 7 14-15,1 15 5 16,-1 12 5-16,-3 0-1 16,-2 0-1-16,-4 27 9 15,-8 6 0-15,-3 1 0 0,-13-1-1 16,-3 0 1-16,-7-1-1 16,0-5 1-16,0-5 1 15,-14-11 17-15,-3-1 16 16,5-5-3-16,-5-5 12 15,3 0-18-15,5-15-3 16,1-18-22-16,8-5-1 16,0-8-8-16,0 5 9 15,20 14 0-15,8 6-5 16,1 14-3-16,9 7-3 16,2 7 10-16,3 22 0 15,4 17 0-15,-4-5 1 16,1 11 0-16,-12-14 0 0,-4-1-6 15,-8-5-53 1,-7-12-63-16,-10-7-100 0,-3 1-182 0</inkml:trace>
  <inkml:trace contextRef="#ctx0" brushRef="#br0" timeOffset="-160029.95">6811 24809 1239 0,'0'0'272'0,"0"0"14"0,0 0-118 16,0 0-121-16,0 0-30 16,0 0 33-16,0 0 2 15,-7 206 5-15,-7-138-17 16,11-7 68-16,3-8-42 16,0-11-41-16,17-9-19 15,16-15-5-15,7-15 18 16,4-3 4-16,-1 0 18 15,1-9 7-15,-4-18-23 0,-3-12-5 16,-11-3 0-16,-5-3-2 16,-12 3 12-16,-9 1 4 15,0 2-10-15,-20 7-12 16,-21 11-1-16,-2 5-6 16,-7 14-4-16,1 2 0 15,-5 0-1-15,10 12-15 16,15 5-87-16,12-2-119 15,13-9-442-15</inkml:trace>
  <inkml:trace contextRef="#ctx0" brushRef="#br0" timeOffset="-158284.35">7639 24821 1038 0,'0'0'288'0,"0"0"-16"15,0 0-39-15,0 0-53 0,0 0-15 16,0 0-13-16,0 0-32 15,4-6-22-15,-4 6-21 16,0 0-18-16,0 0-28 16,0 14-24-16,0 26-6 15,3 20 1-15,3 9 7 16,8-4-9-16,7 3 1 16,8-20 0-16,1-9-2 15,7-6-3-15,0-21-13 16,3-9-6-16,-4-3-30 15,4-3 6-15,-3-30 35 16,1-6-16-16,-9-9 23 16,-6-5 5-16,-3-1 8 0,-6-5-8 15,-4-1 8-15,-3 12-6 16,-7 8-2-16,4 13 14 16,-4 13-14-16,0 14-19 15,0 0 6-15,3 21-5 16,6 20 11-16,2 11 7 15,6 2 11-15,3-6-9 16,-1-10-2-16,1-3 1 16,-3-16 6-16,-3 1-6 15,-2-13-1-15,-1-7 0 16,3 0-7-16,2 0 7 16,7-19 25-16,5-22-12 15,7-7-2-15,3-6-11 0,2-5-11 16,-3 5 5-1,-1 8-11-15,-2 13 0 0,-8 18-1 16,-6 15-7-16,-3 0 4 16,0 21 13-16,-1 19 8 15,1 2 12-15,-3 3-11 16,-2-9-1-16,-1-3 0 16,-1-10 0-16,-3-8 1 15,-4-9 0-15,0-6 0 16,1 0 20-16,-1 0 25 15,4-17-21-15,0-14 4 16,2-13-20-16,8-10-8 16,0 0-1-16,3 8-7 15,3 4 6-15,-2 15-23 16,-1 15 2-16,-3 12-11 0,3 6 12 16,0 27 20-16,3 9 2 15,4-2 3-15,-1-1-3 16,5-10-2-16,-1-4 1 15,-4-10-13-15,0-9-12 16,-2-6 1-16,0 0-8 16,6-16 32-16,-1-22 10 15,2-10 2-15,2-10 2 16,-5-5-14-16,-5-14 14 16,-3 2-13-16,-11-6 6 15,-5 7-6-15,-4 8 0 16,0 12 0-16,0 15 42 15,-13 12 7-15,-4 12-9 0,0 9 2 16,0 6-30-16,5 0-13 16,-2 33-3-16,7 21 2 15,4 12-1-15,3 9 1 16,0 11 0-16,16-4 1 16,12 3 0-16,1-4-23 15,-2 13-85-15,-7-29-155 16,-6-11-371-16</inkml:trace>
  <inkml:trace contextRef="#ctx0" brushRef="#br0" timeOffset="-158127.08">9314 24360 1587 0,'0'0'292'16,"0"0"26"-16,0 0-119 15,261-21-127-15,-111-6-72 16,-23 0-53-16,-13 0-526 0</inkml:trace>
  <inkml:trace contextRef="#ctx0" brushRef="#br0" timeOffset="-157323.62">10420 24201 1228 0,'0'0'341'0,"0"0"-9"16,0 0-19-16,0 0-130 15,0 0-57-15,0 0-29 16,0 0-30-16,0-3-22 16,0 3-15-16,0 0-10 15,0 0-8-15,0 15-12 16,3 24 2-16,5 15 20 16,-5 18-4-16,3 17-4 15,0-2-5-15,-3-1-8 0,5-11 5 16,-5-8-5-1,0-13 0-15,3-9-1 0,2-15 0 16,-2-7-6-16,4-13-3 16,1 2-24-16,9-12-32 15,3 0-38-15,6 0-56 16,19-6-96-16,-4-15-133 16,-12-1-244-16</inkml:trace>
  <inkml:trace contextRef="#ctx0" brushRef="#br0" timeOffset="-157048.59">10561 24640 940 0,'0'0'413'0,"0"0"-133"15,0 0-27-15,0 0-118 16,0 0-11-16,0 0 8 16,0 0-18-16,133-6-33 15,-89 6-15-15,-1-5-34 16,0-11-20-16,1 5-12 16,-7-9-91-16,-4 1-164 0,-10-2-338 15,-9 0-519-15</inkml:trace>
  <inkml:trace contextRef="#ctx0" brushRef="#br0" timeOffset="-156664.06">10449 24198 1194 0,'0'0'311'16,"0"0"4"-16,0 0-79 15,0 0-106-15,0 0-20 16,0 0 21-16,0 0-23 16,118-6-11-16,-71 6-58 15,-1 0-39-15,15-6-36 16,-12 0-218-16,-8-3-489 0</inkml:trace>
  <inkml:trace contextRef="#ctx0" brushRef="#br0" timeOffset="-156368.03">10657 25077 1443 0,'0'0'335'0,"0"0"-35"0,0 0-105 16,0 0-83-16,0 0-35 15,174-20-28-15,-123 19-25 16,2-13-10-16,1 3-14 15,-1-5-11-15,16-17-115 16,-11 1-376-16,-12-1-506 0</inkml:trace>
  <inkml:trace contextRef="#ctx0" brushRef="#br0" timeOffset="-156089.27">11473 24093 958 0,'0'0'694'16,"0"0"-372"-16,0 0-43 16,0 0-159-16,0 0-84 15,0 0 13-15,13 165 21 16,5-78-12-16,-3 3 3 15,2 2-22-15,0-6-13 16,0-5-14-16,-1-12-6 16,-2-9-6-16,0-14-61 0,-5-13-107 15,-3-12-377-15,-1-15-629 16</inkml:trace>
  <inkml:trace contextRef="#ctx0" brushRef="#br0" timeOffset="-155331.05">12201 24435 1300 0,'0'0'213'16,"0"0"-28"-16,0 0-99 0,0 0-61 16,0 0-18-16,0 0-1 15,0 0 38-15,-113 18 31 16,87 17-8-16,-5-1 3 16,4 13-30-16,4-9-13 15,9-1-10-15,8-8-10 16,6-8-7-16,0-6-1 15,29-15-10-15,9 0-25 16,8 0 11-16,4-21 5 16,1 0 1-16,-5-2 12 15,-2 8 7-15,-4 9 0 0,-7 6 0 16,-5 27 0-16,-2 32 9 16,-6 26 10-16,0 44-11 15,-3 44-7-15,10 42 10 16,-4-14 3-16,-6-34 25 15,-11-60-11-15,-6-41-22 16,-6 3-5-16,-31-2 1 16,-13-1 10-16,-7-34-1 15,-1-28 6-15,9-4 17 16,5-48-6-16,15-21-22 16,15-25-6-16,14-4-1 15,0-16-10-15,37-8-15 16,13 8-37-16,13 0-8 15,7 9-8-15,1 3-11 16,-1 7 26-16,-6 9 14 0,-12 5 24 16,-11 2 17-16,-12 19 8 15,-12 7 1-15,-6 10 0 16,-11 12 13-16,0 18 32 16,0-1 21-16,0 14-4 15,0 0 3-15,-14 14-28 16,8 24 7-16,-2 16 2 15,8 6 10-15,0 7-7 16,8-5-8-16,21-5-23 16,2-8-10-16,-1-11-8 15,-4-11-14-15,-6-27-123 0,-6 0-172 16,-11 0-431-16</inkml:trace>
  <inkml:trace contextRef="#ctx0" brushRef="#br0" timeOffset="-155151.98">12682 24126 1788 0,'0'0'336'0,"0"0"-91"15,0 0-180-15,0 0-65 16,0 0-135-16,0 0-412 15,107 195-977-15</inkml:trace>
  <inkml:trace contextRef="#ctx0" brushRef="#br0" timeOffset="-154578.96">13133 24761 1247 0,'0'0'374'0,"0"0"-61"16,0 0-122-16,74-179-113 16,-50 112-49-16,-1-7 5 15,-6-1-22-15,-8 0 1 16,-9 3-12-16,0 6 1 0,0 18 45 16,0 9 24-16,-6 12 16 15,-3 15-25-15,-2 12-47 16,2 0-15-16,-2 24-14 15,5 24 13-15,2 12 0 16,4 12-8-16,0 9 9 16,16 6 0-16,21-6-9 15,10 2-29-15,4-6-9 16,-5-13-18-16,1-14 23 16,-7-16 23-16,-10-20 13 15,1-14-3-15,-8 0 9 16,-3-33 0-16,-3-15 0 15,-5-6-6-15,-5-6-10 0,-3 1-34 16,-4 5 2 0,0 0-6-16,3 13 5 0,0 8 21 15,11 12 0-15,-1 3-18 16,10 3-4-16,5 3 25 16,1 3 25-16,1 3-2 15,-2 6 1-15,-8 0-15 16,-5 15 16-16,3 18 27 15,-4 15 40-15,-2 6 2 16,2 6-25-16,0-1-9 16,1-6-7-16,-1-4-1 15,0-17-20-15,-1-11-7 0,-3-21-85 16,-3 0-253 0,-4-5-412-16</inkml:trace>
  <inkml:trace contextRef="#ctx0" brushRef="#br0" timeOffset="-154385.08">13846 23985 1528 0,'0'0'620'15,"0"0"-358"-15,0 0-72 16,0 0-138-16,0 0-52 15,0 0-125-15,0 0-239 16,64 120-378-16</inkml:trace>
  <inkml:trace contextRef="#ctx0" brushRef="#br0" timeOffset="-154054.67">14445 24339 781 0,'0'0'237'0,"0"0"-91"15,38-159-81-15,-27 78-18 16,-8 0 22-16,-3-5-5 16,0 11 19-16,0 10 38 0,0 17 67 15,-9 15 26 1,-2 12-37-16,5 15-7 0,-5 6-43 15,5 6-81-15,-8 27-26 16,5 21-9-16,2 11-5 16,3 10 0-16,4 8-6 15,0 1 1-15,14 3-2 16,9 0 1-16,-3-12-15 16,0 6-124-16,-6-21-340 15,-8-19-301-15</inkml:trace>
  <inkml:trace contextRef="#ctx0" brushRef="#br0" timeOffset="-153935.67">14445 24339 1380 0</inkml:trace>
  <inkml:trace contextRef="#ctx0" brushRef="#br0" timeOffset="-153555.67">14445 24339 1380 0,'72'-132'241'0,"-38"132"5"0,2 0-101 0,11 0-99 0,1 0-46 0,-2 0-1 16,-2 0-96-16,-12 0-29 16,-4 0 50-16,-8 0 49 15,-10 12 16-15,-7 9 11 16,-3 6 22-16,0 6 34 16,0 6-1-16,0 3-14 15,3-3-13-15,11-12-9 0,3-6-7 16,6-1-12-16,10-14 13 15,4-6 2-15,6 0 4 16,4-20 22-16,7-13-25 16,-1 0-6-16,-2 6 8 15,-12 12 16-15,-5 15 8 16,-11 9 13-16,-3 75-18 16,-9 74 81-16,-11 54 64 15,0 1-69-15,-17-37-78 16,-17-68-18-16,-3-48-5 15,-13-6 1-15,-7-9 20 16,-10-18 25-16,8-27 2 16,11 0 24-16,22-54-20 0,19-24-18 15,7-18-29 1,27-12-17-16,27-12-1 0,2-13-45 16,21-36-53-16,-16 32-95 15,-18 27-377-15</inkml:trace>
  <inkml:trace contextRef="#ctx0" brushRef="#br0" timeOffset="-147353.52">955 26771 922 0,'0'0'237'15,"0"0"-7"-15,0 0-13 16,0 0-61-16,0 0-13 16,0 0-23-16,-40 0 1 15,40 0-11-15,0 0-24 16,0 0-34-16,0 0-13 0,0 0-14 15,0 0-10 1,0 0-2-16,0 0-5 0,0 0-7 16,0 0-1-16,6 0 8 15,11 0 10-15,6 0 6 16,11 1-2-16,10-1 5 16,2 6-3-16,12-6-9 15,-3 6 0-15,0-6-15 16,-3 8 0-16,-4-8 2 15,-12 0-2-15,-5 6 0 16,-15-5-11-16,-6 5-59 16,-10 0-137-16,0-6-405 0</inkml:trace>
  <inkml:trace contextRef="#ctx0" brushRef="#br0" timeOffset="-146072.2">2432 26221 1111 0,'0'0'285'0,"0"0"-70"16,0 0-19-16,0 0-103 16,0 0-50-16,0 0-5 15,24 161-16-15,-1-101 13 16,0 3-4-16,1-3-8 16,-1 6 7-16,0-6-19 15,0-6-2-15,2 0 7 16,-5-7-8-16,-4-5-7 0,-2-9-1 15,-5-16 0 1,-1-5 0-16,-8-8-13 16,0-4-9-16,0 0-12 15,0-21-26-15,-14-12-48 0,-6-15 26 16,-4-20 51-16,-2-4 21 16,3-9 10-16,-5-12 1 15,5 0-1-15,7-3 1 16,-1 9 0-16,11 8-1 15,1 15 11-15,5 8 18 16,0 14-4-16,5 2 2 16,18 13-1-16,0 0 8 15,4 0-9-15,2 15-8 16,2 3-5-16,2 9 1 16,4 0-7-16,3 9 28 15,-3 18 13-15,-1 6-2 0,-5 13 13 16,-8 2 19-16,-10 6-25 15,-9-4-18 1,-4 4-9-16,0-6-21 0,-7-1 4 16,-20-5-16-16,1-9-18 15,-11 0-41-15,0-12-38 16,-22-3-63-16,4-9-126 16,12-9-318-16</inkml:trace>
  <inkml:trace contextRef="#ctx0" brushRef="#br0" timeOffset="-145638.22">3008 26625 1416 0,'0'0'264'0,"0"0"15"16,0 0-147-16,0 0-90 16,0 0-33-16,0 0-9 15,0 0 9-15,130 84-7 0,-98-53 6 16,-4 1-6-1,-4 1 17-15,-9 0 8 0,-4 8-11 16,-8-14-15-16,-3-12 10 16,0-3-5-16,0-12 1 15,0 0-7-15,-6 0-26 16,-8-22-2-16,5-16 3 16,1-10 25-16,5-14 0 15,3 2 5-15,0 0-5 16,11 0-35-16,15 6-18 15,17 3-66-15,-5 9-165 16,-9 21-375-16</inkml:trace>
  <inkml:trace contextRef="#ctx0" brushRef="#br0" timeOffset="-145202.21">3581 26736 1239 0,'0'0'223'0,"0"0"20"16,0 0-47-16,0 0-86 15,0 0-18-15,0 0-18 0,0 0-23 16,165-87-6-1,-142 54-17-15,-6 0 3 0,-8 6-4 16,-1 0-10-16,-5 0-15 16,-3 3 5-16,0 9 4 15,0 3-11-15,-6 12 14 16,-14 0-14-16,0 0-10 16,-8 33 8-16,-2 6 1 15,7 15-5-15,3-6 5 16,14 3 0-16,6-3-6 15,0-15 6-15,6 2-1 16,20-22 2-16,11 1 0 16,7-8 0-16,5-6 1 15,3 0 1-15,0-20-2 0,18-28-108 16,-16 9-185-16,-10-3-399 16</inkml:trace>
  <inkml:trace contextRef="#ctx0" brushRef="#br0" timeOffset="-144535.97">4401 26436 914 0,'0'0'598'0,"0"0"-412"0,0 0 10 16,0 0-107-16,-138 207-56 16,115-132-12-16,6-9-20 15,11-4 3-15,6-20-4 16,0-19-10-16,9-7-10 16,16-16-1-16,-2 0 15 15,4-16 6-15,-1-22 8 16,-3-10 5-16,-3-6 2 15,-6-14 24-15,-1-4 6 16,-5-9 7-16,-2-6-6 16,-3 0-14-16,0-6-5 15,-3 10-12-15,0 12-8 16,0 11 8-16,0 12-3 16,5 15 5-16,-5 12 1 0,3 8 18 15,0 13-13-15,0 0-8 16,3 13-15-16,5 35 39 15,6 18 7-15,-2 14-24 16,6 15-8-16,-1-8-8 16,3 0-5-16,-3-21 7 15,0-6-6-15,1-18 3 16,-8-15-5-16,3-15-1 16,-2-6-15-16,0-6-2 15,6-6 14-15,0-27 3 16,3-6 1-16,4-15-10 15,-7-6-18-15,-3 12-1 0,-5 15 12 16,-1 12 9-16,-5 21-7 16,-2 0-17-16,3 21 27 15,0 24 5-15,2 3 9 16,5 0-8-16,0-3-1 16,-2-6-7-16,2-9-21 15,-5-12-21-15,5-18-93 16,-4 0-206-16,-3 0-284 0</inkml:trace>
  <inkml:trace contextRef="#ctx0" brushRef="#br0" timeOffset="-144334.98">4836 26150 1644 0,'0'0'324'0,"0"0"6"16,0 0-179-16,0 0-151 15,0 0-19-15,0 0-317 16,0 0-401-16</inkml:trace>
  <inkml:trace contextRef="#ctx0" brushRef="#br0" timeOffset="-143852.14">5183 26358 948 0,'0'0'550'16,"0"0"-261"-16,-47 159-58 15,33-87-114-15,8-3-59 16,6-9-27-16,0-15-15 16,0-9-6-16,23-16-10 15,1-14-16-15,10-6 16 16,1-14 32-16,6-26 16 16,2-13-22-16,-3-7-15 0,-2-9-1 15,-9-3-9-15,-6 0 0 16,-6-3 5-16,-3 0-6 15,-7 1-5-15,-4 9-8 16,-3 11 4-16,0 6 9 16,0 15 1-16,0 12 14 15,0 9 27-15,0 5 8 16,0 7 9-16,0 13-13 16,0 26-23-1,0 14 16-15,0 17-10 0,7 3-6 16,3 2-15-16,7-9-7 15,3 0 3-15,-5-18-4 16,2-3-23-16,-3-9-88 0,-7-24-125 16,-4 0-281-1,-3-12-553-15</inkml:trace>
  <inkml:trace contextRef="#ctx0" brushRef="#br0" timeOffset="-143691.18">5454 26188 1326 0,'0'0'703'0,"0"0"-481"15,0 0-11-15,0 0-137 16,0 0-50-16,200-80-24 16,-136 53-171-16,-4 5-496 0</inkml:trace>
  <inkml:trace contextRef="#ctx0" brushRef="#br0" timeOffset="-142988.95">6432 26304 1313 0,'0'0'320'0,"0"0"50"16,0 0-96-16,0 0-156 16,0 0-29-16,0 0-3 15,61 171-23-15,-41-102-23 0,6 3 0 16,1-3-7-16,-3-9-13 15,0-7-11-15,-9-19-8 16,-4-7 5-16,-8-7-6 16,-3-11 0-16,0-7-24 15,0-2-7-15,-6 0-24 16,-25-17 1-16,-12-24-7 16,-7-13 18-16,0-15 28 15,2-15 8-15,5-6 7 16,10-9-9-16,13 6-7 15,17 6 1-15,3 4 13 16,3 18-11-16,31 11 7 16,2 15 5-16,7 12 0 15,1 12 1-15,-1 15 7 16,1 0-1-16,-1 8 9 0,-6 32 3 16,-7 2 11-16,-10 8 12 15,-12 4-9-15,-8 8-17 16,0-8 2-16,-28-6-11 15,-5-3-6-15,-4-3-83 16,-13-9-141-16,7-15-388 16,9-3-996-16</inkml:trace>
  <inkml:trace contextRef="#ctx0" brushRef="#br0" timeOffset="-142653.33">6891 26556 1403 0,'0'0'392'0,"0"0"-39"16,0 0-101-16,0 0-94 15,189 96-58-15,-154-57-51 16,-12-6-19-16,-9 0-9 15,-8-6-12-15,-6-6-8 16,0-15 8-16,0 2-2 16,0-8 5-16,0 0 0 15,0-27-4-15,0-14-8 0,0-7-15 16,0-12 6-16,3 0-18 16,17 0-28-16,11 6-17 15,19 0-96-15,-7 15-199 16,-10 12-345-16</inkml:trace>
  <inkml:trace contextRef="#ctx0" brushRef="#br0" timeOffset="-142450.33">7609 26296 1031 0,'0'0'394'0,"0"0"7"0,0 0-92 15,23 167-119-15,-16-119-53 16,3 3-73-16,0-9-26 16,-3-9-26-16,0-6-12 15,-4-15-70-15,-3-12-138 16,0 0-280-16,0-6-344 0</inkml:trace>
  <inkml:trace contextRef="#ctx0" brushRef="#br0" timeOffset="-142272.33">7516 26161 1477 0,'0'0'373'0,"0"0"-123"0,0 0-165 15,0 0-61-15,0 0-24 16,0 0-205-16,0 0-189 15,87 81-1025-15</inkml:trace>
  <inkml:trace contextRef="#ctx0" brushRef="#br0" timeOffset="-141664.31">8164 26289 1202 0,'0'0'329'0,"0"0"29"15,0 0-75-15,-107 168-115 16,81-108-18-16,3 0-32 16,12 0-35-16,8-12-17 15,3-15-31-15,0-6-24 16,29-9 0-16,8-9-10 15,10-9 30-15,7 0 9 16,2-9-9-16,4-18-14 16,-5 0-2-16,-9-6-8 15,-3-6-7-15,-10 6-8 16,-5 0-34-16,-5 0-36 0,-6 0-65 16,-7 6-126-16,-4 0-256 15,1 6 125-15,-7 0-93 16,4 3 207-16,-1 3-79 15,0 9 365-15,0-6 127 16,0 9 29-16,-3-3 13 16,0 0 10-16,0 0 22 15,0 0-27-15,0 6-31 16,0-3-3-16,0-3-2 16,0 6 6-16,-6 0-5 15,-7 0-29-15,-7 15-15 16,-11 30-17-16,-6 9-2 15,-2 6-18-15,-4 9-2 16,6-3 7-16,13-12-4 16,10-15-4-16,14-6-32 15,0-6-23-15,11-12-9 0,22-3 3 16,10-12 6-16,4 0 0 16,4 0 0-16,2-27-43 15,30-33-108-15,-8 6-238 16,-9 6-472-16</inkml:trace>
  <inkml:trace contextRef="#ctx0" brushRef="#br0" timeOffset="-140824.62">9480 26436 1249 0,'0'0'240'16,"0"0"47"-16,0 0-22 15,0 0-112-15,-197 120-55 16,174-87-39-16,6 3-13 15,11-3-13-15,6 0 7 16,0-12-22-16,0-3 1 16,9-3-19-16,14-15 1 15,5 0-1-15,-1 0 17 16,7-5 7-16,-2-23-8 16,-2-8-4-16,4-9-12 15,0-9 0-15,-1-6-7 16,4-6 5-16,3-3-10 15,-4 9 2-15,4 0 10 0,-6 13 0 16,-7 15 1-16,-7 16 12 16,-6 10-4-16,-8 6-3 15,-3 27-4-15,0 27 69 16,-3 32-20-16,0 10-17 16,0 15-25-16,0 3 5 15,0 8-13-15,0 1-1 16,0 29 0-16,0-10 0 15,0 3-1-15,11-22-6 16,6-45-7-16,-1-12 13 16,-3-30-8-16,1-30-15 15,-4-6-12-15,4-6 28 0,-5-30 8 16,-6-15 0-16,-3 3-16 16,0 0-33-16,-23-5-45 15,-17 13-37-15,-7 5 32 16,-3 13 61-16,7 0 38 15,6 16 63-15,14-4 20 16,13 5-10-16,10-1-36 16,0-4-4-16,6-1-33 15,27-1 7-15,10-9-7 16,32-12-28-16,-12 6-153 16,-7-7-399-16</inkml:trace>
  <inkml:trace contextRef="#ctx0" brushRef="#br0" timeOffset="-140408.58">10597 26496 980 0,'0'0'649'0,"0"0"-344"16,0 0-20-16,0 0-135 16,0 0-60-16,0 0-11 0,-171 180-30 15,159-138 12 1,4-9-13-16,8-6-35 0,0-6-13 16,20-1-9-16,17-7 8 15,4 1 0-15,2-8-11 16,-3 1 0-16,1 7 0 15,-9-2 11-15,-9 3 0 16,-6-4 1-16,-10 11 0 16,-7-1 12-16,0 2 13 15,0 4-4-15,-19 0-1 16,-15 0-13-16,-3-6-5 16,-7-2-2-16,4-11-13 15,7-8-55-15,10-12-72 16,9-24-239-16,14-9-457 0</inkml:trace>
  <inkml:trace contextRef="#ctx0" brushRef="#br0" timeOffset="-140151.02">11158 26063 1547 0,'0'0'394'0,"0"0"-51"16,0 0-158-16,0 0-90 15,-6 158-19-15,6-90-18 0,0 1-1 16,0 3-20-16,3-6-25 16,8 0-2-16,-2-12-10 15,5-6-46-15,-5-15-73 16,-1-12-101-16,-5-9-332 15,-3-6-510-15</inkml:trace>
  <inkml:trace contextRef="#ctx0" brushRef="#br0" timeOffset="-139988.02">11065 26451 1129 0,'0'0'706'0,"0"0"-443"15,0 0-38-15,0 0-158 16,0 0-67-16,0 0-96 16,200-135-457-16</inkml:trace>
  <inkml:trace contextRef="#ctx0" brushRef="#br0" timeOffset="-139612.02">11730 26484 1498 0,'0'0'369'0,"0"0"1"0,0 0-170 15,-124 192-72 1,101-144-25-16,10-9-30 0,9-4-29 15,4-14-18-15,0-9-14 16,7-11-5-16,20-1 16 16,10 0 38-16,3-7-13 15,7-26-14-15,-4-8-14 16,-3-1-5-16,-7-3-8 16,-13 12 0-16,-6 0-7 15,-11 6-6-15,-3 12-6 16,-3 3-24-16,-31 12 15 15,-6 0-12-15,-7 0-33 16,4 0-44-16,6 12-72 16,24-12-155-16,13 0-291 0,0 0-864 15</inkml:trace>
  <inkml:trace contextRef="#ctx0" brushRef="#br0" timeOffset="-138873.02">12335 26316 1207 0,'0'0'396'16,"0"0"-35"-16,0 0-96 0,0 0-138 16,-111 195-42-16,88-129-4 15,9-6-14-15,11-6-19 16,3-15-24-16,0-6-15 15,34-18-8-15,13-9 1 16,5-6 5-16,9 0 6 16,2-33-13-16,1-6-5 15,0-15-19-15,-4 0 7 16,-7-12 17-16,-5-9 0 16,-16-6 1-16,-11 3-1 15,-11 9 2-15,-10 1 7 16,0 14 6-16,0 22 16 15,0 14 29-15,0 3 31 16,0 15-12-16,-4 0-21 16,-2 6-23-16,-1 36-28 0,1 18 1 15,-2 13-8 1,5 8 1-16,3 6 1 0,0-6-2 16,0-15 0-16,0-6-1 15,0-12 0-15,0-15-8 16,0-15 7-16,0-9 1 15,0-3-6-15,0-6-5 16,0 0 3-16,0-33-11 16,3-9-20-16,14-12 20 15,4-6-10-15,5 0-11 16,5 6-7-16,-5 9 9 16,-6 12 15-16,-2 18 17 15,-9 9 6-15,-6 6-7 0,-3 0-2 16,0 27 2-1,0 6 8-15,0 6 7 16,0-3-7-16,0-9 17 0,3 0 20 16,14-9-9-16,9 3 8 15,9-9 0-15,11-3 3 16,4-3-11-16,10 0-1 16,-2-6-18-16,-1 0-3 15,-8 0-4-15,-5 0 11 16,-15 0-12-16,-5 0-1 15,-7-12-13-15,-6 3-47 16,-11-18-67-16,0 3-178 16,0 3-592-16</inkml:trace>
  <inkml:trace contextRef="#ctx0" brushRef="#br0" timeOffset="-135334.05">37816 5210 747 0,'0'0'560'0,"0"0"-383"16,0 0 31-16,0 0-30 16,0 0-27-16,0 0 18 15,3-27-17-15,-3 27-29 16,3 0-23-16,-3 0-32 15,0 0-14-15,3 0-12 0,0 8-20 16,0 28-5-16,1 24 36 16,-4 15-8-16,0 13-25 15,0 5-6-15,0-1-13 16,0-3 1-16,0-11-2 16,0-9 0-16,0-15 1 15,0-15-1-15,0-12-1 16,0-9-18-16,0-9-8 15,0-6 3-15,0-3 1 16,0 0 8-16,0 0 14 16,0-12-5-16,0-18-6 0,-4-15 11 15,1-12 0-15,3-9 1 16,0-9 0-16,0-6 0 16,0-4 0-16,0 0 0 15,14-2 0-15,3 7 1 16,-1 1 8-16,-2 10 0 15,0 7-8-15,-5 14 13 16,0 7 4-16,-1 14 0 16,1 9-5-16,-6 8-2 15,5 4-5-15,-5 6-6 16,0 0 0-16,4 0-1 16,3 7 1-16,11 34 6 15,5 13 8-15,3 15-5 16,2 12 5-16,-4 6-9 15,-1-1-4-15,-3-5 0 0,1-8 0 16,-4-8 5 0,0-6-6-16,-6-14-8 15,-5-9-16-15,-4-9-34 16,-5-12-67-16,0-9-190 0,-14-6-459 0</inkml:trace>
  <inkml:trace contextRef="#ctx0" brushRef="#br0" timeOffset="-135127.04">37909 5575 1646 0,'0'0'242'0,"0"0"-35"0,0 0-48 16,0 0-104-16,170-7-51 15,-117-2-4-15,8-13-180 16,-12 5-318-16,-8-4-779 0</inkml:trace>
  <inkml:trace contextRef="#ctx0" brushRef="#br0" timeOffset="-133230.53">38507 5404 1211 0,'0'0'495'16,"0"0"-374"-16,0 0 65 0,0 0-52 15,100 187-58-15,-69-129 0 16,-2-4-18-16,-6-6-21 16,-3-9-20-16,-6-9-9 15,-7-9-8-15,-4-9 1 16,0-12-1-16,-3 0 0 15,0 0-1-15,0-30-35 16,4-9 21-16,0-15 14 16,5-9-7-16,8-3 7 15,3-2-15-15,3 8-6 0,1 16 8 16,2 13 5 0,2 16 3-16,-2 15-7 0,7 0 0 15,1 27 5-15,0 13 7 16,5 5 1-16,-2 3-1 15,3-5 0-15,-3-10 0 16,-4-3 1-16,-2-12 0 16,-8-6 0-16,-6-3 2 15,-4-9 5-15,-2 0 1 16,-2 0 39-16,2-5 21 16,1-17-16-16,2-5 2 15,-2-5-8-15,6-6-3 16,2 1-9-16,0-5-16 15,0 7-12-15,0 1-6 16,3 5 0-16,-2 2 0 0,-1 8 0 16,0 5 0-16,0 7-8 15,-3 7 1-15,-1 0-6 16,-2 15 5-16,3 18 8 16,0 13 0-16,-5-2 1 15,2 2 0-15,-5-2 1 16,-1-6-1-16,-5-5-1 15,0-9 0-15,-3-6-8 16,0-9-2-16,0-3 4 16,0-3 6-16,0-3 12 15,0 0 4-15,0-9-3 16,0-21-12-16,3-13 6 16,11-6-7-16,10-4 0 0,2-5-1 15,8 8 0-15,2 11 0 16,4 9-7-16,-3 12 0 15,0 15 2-15,-7 3-8 16,-7 5 8-16,-3 28 5 16,-3 7-10-16,0-1 2 15,-1-1 0-15,7-1-5 16,0-6 8-16,5-8 4 16,-4-6 1-16,2-7 1 15,-6-5 0-15,3-5 0 16,-3 0 1-16,1-7 8 15,-1-18-3-15,0-6 6 16,-3-4 6-16,-1-5-3 16,-3-4 0-16,-3 1-8 0,-2 7 2 15,-8 3 9-15,0 10 3 16,0 8 3-16,0 3-1 16,0 3 1-16,0 5 8 15,0 4-9-15,0 0-23 16,0 13-8-16,-4 20-8 15,4 5 15-15,0 8 0 16,0 1 0-16,24-5 0 16,5-2-1-16,5-11-4 15,7-2 6-15,2-7-1 16,0-13 1-16,7-7 0 16,-4 0 9-16,4 0-3 15,-2-17 7-15,-4-14-1 0,-4-4 2 16,-8-5-7-16,-8 1 2 15,-7 7-3-15,-8 1-4 16,-4 14 7-16,-5 5-2 16,0 8 5-16,0 4-12 15,0 0-7-15,0 18-5 16,0 10 1-16,3 5 1 16,14 0-7-16,6-4-4 15,7-4-4-15,7-10 15 16,-2-5-14-16,9-8 24 15,-1-2 0-15,5 0 1 16,2-22-1-16,0-1 1 16,1-7-1-16,-5-1 0 0,-2-4 0 15,-4 1-1-15,-4-1 1 16,-5 4-1-16,-8 2 0 16,-3 4-1-16,-6 4 1 15,-5 6 1-15,-3 7-1 16,-2 0 1-16,0 3 0 15,-4 5 6-15,0-2 15 16,0 2 15-16,0 0 4 16,-8 0-10-16,-18 0-20 15,-8 15-10-15,-9 14-6 16,-1 8 6-16,9 1-1 16,0 8-5-16,15-4 5 0,14-3-6 15,6-6 5-15,0-6-8 16,0-10-4-16,23-4 8 15,4-11-4-15,7-2 10 16,-2 0 7-16,2-11-6 16,-1-20 7-16,1-4 1 15,0-7 1-15,-7 2 1 16,-7 5-5-16,-8 10-5 16,-4 10 10-16,-5 13-11 15,-3 2-7-15,0 0-3 16,0 11-2-16,0 10 6 15,6 4-2-15,5-5-1 16,5-5-13-16,8-2 4 16,3-11 2-16,5-2 6 15,5 0 10-15,7-9 7 0,-1-18-1 16,-2-8-4 0,-1-7-1-16,-3-4 7 0,-4-8-2 15,-4-6-5-15,-1-5 0 16,-8-6 9-16,-4-1-10 15,-5 6 0-15,-8 9 0 16,-3 15 9-16,0 15 26 16,0 12 4-16,0 12 1 15,0 3-21-15,-3 0-19 16,-11 36-11-16,4 15 11 16,-1 15 1-16,5 9-1 15,6 9-1-15,0 5 0 16,0-6 0-16,3-4-6 0,11-8-38 15,-4-10-37-15,4-17-55 16,6-22-110-16,0-13-272 16,-3-9-440-16</inkml:trace>
  <inkml:trace contextRef="#ctx0" brushRef="#br0" timeOffset="-132831.53">43179 4836 1652 0,'0'0'282'16,"0"0"-100"-16,0 0-23 0,0 0-45 15,0 0-28-15,-19 192-13 16,19-127-3-16,0-2-9 16,0-3-31-16,0-3-20 15,0-3-10-15,0-9-119 16,0-15-362-16,-8-16-512 0</inkml:trace>
  <inkml:trace contextRef="#ctx0" brushRef="#br0" timeOffset="-132288.52">42985 4953 1724 0,'0'0'289'16,"0"0"-35"-16,0 0-52 15,0 0-79-15,0 0-20 16,178-78-27-16,-128 66-12 16,2 3-23-16,3 0-25 15,-9 6-4-15,-9 3-11 16,-7 0-1-16,-13 0-6 16,-11 9-3-16,-6 15-15 15,0 11-15-15,-9-1 12 16,-18 7 12-16,-1-7 2 15,5-7 4-15,8-6 3 0,4-5 5 16,11-6-5 0,0-5-6-16,0 5-2 15,14-2 4-15,15 5 8 0,8 1 2 16,7 7-1-16,-4 4 1 16,-4-2-1-16,-2 8 0 15,-8-1 1-15,-9-1 0 16,-10-2 0-16,-7 4 2 15,0-2 17-15,-10 2-8 16,-24-4-1-16,-9-1 2 16,-7-4-10-16,-4-7 5 15,1-3 3-15,-1-8-8 16,11-4-1-16,10 0-1 16,13-10-23-16,14-13-37 0,6-8-92 15,29-17-165-15,18 9-320 16,4 5-473-16</inkml:trace>
  <inkml:trace contextRef="#ctx0" brushRef="#br0" timeOffset="-130588.98">43921 5231 130 0,'0'0'1426'16,"0"0"-1153"-16,0 0-33 15,0 0-88-15,0 0-49 16,0 0-25-16,0 0-28 0,-26 98-16 16,26-79-1-1,9-5 20-15,11-1 8 16,7-11-19-16,4-2-14 0,1 0-13 16,5 0 2-16,-3-17-4 15,-1-8 1-15,-2-4-5 16,-8-4-3-16,1-1 5 15,-12 1-2-15,2 10-1 16,-8 2-7-16,-1 11-1 16,-5 6-1-16,0 4-11 15,0 0-13-15,0 20-9 16,0 7 22-16,9 5 1 16,8 1-2-16,3-2 4 0,7-8 3 15,5-4-1 1,2-7-1-16,4-7 8 0,5-5 0 15,3 0 6-15,4 0 2 16,4-21-8-16,2 0 1 16,1-2 0-16,-2-2 1 15,-6 2-2-15,-5-4-1 16,-4 0-14-16,-10 2-18 16,-7 4-17-16,-6 4 7 15,-6 1 14-15,-8 5 16 16,3 5 12-16,-6 0 1 15,3-2 1-15,-3 6 8 16,0-2 9-16,0 3 21 16,0 1-9-16,-26 0-8 0,-8 0-21 15,-10 5 0-15,-9 22-1 16,-1 10-1-16,5 5-7 16,11-1 7-16,12 5 1 15,12-10-9-15,11-3-9 16,3-10-11-16,3-7 0 15,25-7-13-15,8-9 29 16,7 0 13-16,5-9 1 16,2-18 5-16,-1-10-5 15,-2-5 5-15,-4-6 22 16,-6-2 15-16,-6-8-9 16,-7-2 0-16,-9-5-16 15,-1-9-9-15,-3 2-8 0,-5-3-1 16,-3 9 2-16,-3 12 10 15,0 12 19-15,0 15 6 16,0 15-7-16,0 7 3 16,0 5-33-16,-9 20-9 15,-11 28 2-15,0 15 7 16,0 9 0-16,9 9-2 16,8 0 2-16,3 3 0 15,0-3-10-15,0-5-25 16,17-9-20-16,0-13-27 15,9-16-40-15,0-16-66 16,12-11-1-16,-1-11 0 16,2 0 40-16,4-17 66 0,-3-14 48 15,1-2 28 1,-10-3 7-16,-5 3 1 0,-6 0 17 16,-7 7 39-16,-6 4 43 15,-7 7 19-15,0 3 14 16,0 7-5-16,0 5-24 15,0 0-43-15,-20 1-35 16,0 26-11-16,3 10-13 16,3 5-2-16,8 3-2 15,6 3 2-15,0 0 2 16,11 6-1-16,12 3 6 16,9 13-1-16,6 10 48 0,-1 15 45 15,3 7-33 1,-13 6-33-16,-7-6-20 0,-20-15 12 15,0-18-16 1,-37-21-7-16,-27-20-2 0,-9-19-26 16,-8-9-19-16,12-4 13 15,8-30 8-15,21-19-3 16,23-10-7-16,17-9 16 16,0-9 3-16,40-6 2 15,21-6 4-15,15 6 8 16,4 2-6-16,7 6 6 15,0 10 0-15,-7 9 0 16,-7 6 0-16,-12 4 1 16,-15 4 1-16,-8 8-1 15,-15-1 9-15,-9 4 12 0,-8 7 3 16,-6 1-14-16,0 6 32 16,0 9 14-16,-9 2-29 15,-12 10-18-15,-5 0-9 16,-2 0-9-16,5 23 0 15,6 8 8-15,8 6-11 16,9-3 6-16,0 1 5 16,9-2 0-16,22-4-1 15,6-4 2-15,7-10 2 16,2-9 4-16,4-6 6 16,4 0-3-16,2-10 3 15,1-17 0-15,-4-9 4 16,-2-5 5-16,-8-11-9 0,-2-7-3 15,-12-15-4 1,-2-4-5-16,-10-3 0 0,-8 6 0 16,-9 6 0-16,0 12 2 15,0 15 10-15,0 10 13 16,-6 11 18-16,3 15 4 16,-4 6-16-16,4 0-27 15,-4 27 2-15,0 23-4 16,1 13-1-16,1 9 11 15,5 0-11-15,0 0 5 16,0-1-4-16,5-11-2 16,1-7-8-16,-6-8-72 15,0-9-105-15,0-15-352 16,-17-15-733-16</inkml:trace>
  <inkml:trace contextRef="#ctx0" brushRef="#br0" timeOffset="-130455.97">46391 4890 1066 0,'0'0'778'16,"0"0"-585"-16,0 0 83 15,0 0-171-15,240-30-105 16,-169 12-188-16,-15 0-811 0</inkml:trace>
  <inkml:trace contextRef="#ctx0" brushRef="#br0" timeOffset="-129579.92">47461 4596 1149 0,'0'0'614'15,"0"0"-433"-15,0 0 73 16,0 0-116-16,0 0-89 16,0 0 47-16,0 0-1 15,-21 222-41-15,15-144-3 16,3 5-2-16,-2-6-22 15,5-2-26-15,0-11 7 16,0-11-8-16,0-14 1 16,0-12-1-16,-3-12-1 15,3-5-14-15,-3-10-13 0,0 0 5 16,-3-4 17 0,-2-25 6-16,-1-13 0 0,-2-10 0 15,-1-13-11-15,1-11-6 16,1-4 10-16,3-7-8 15,7-2 7-15,0 8 7 16,0 6-6-16,25 12 6 16,1 9 1-16,0 10 0 15,1 17-1-15,-4 6 1 16,-3 16 0-16,-6 5 0 16,-5 0 1-16,2 5 5 15,-5 27 0-15,-6 10 15 16,0 6 15-16,0 0-11 15,0 0 4-15,-12-3 2 16,-8-9-10-16,0-9-6 0,-4-3-6 16,4-6-8-1,-3-6-1-15,0-6-7 0,-11-6-67 16,7 0-111-16,4-15-533 16</inkml:trace>
  <inkml:trace contextRef="#ctx0" brushRef="#br0" timeOffset="-129188.65">47611 5025 1595 0,'0'0'220'0,"0"0"60"16,0 0-32-16,0 0-119 16,0 0-54-16,0 0-17 15,116 158-8-15,-111-141-17 16,-5 1-3-16,0-3-5 16,-8-5-13-16,-9-5-3 15,2-1 0-15,1-4 3 16,0 0-3-16,4-15-2 15,7-12-1-15,3-10-4 0,0-5 5 16,10-6 2 0,17-2 5-16,6-3-14 15,4 5-7-15,4 6-24 0,-6 9-75 16,9 9-102-16,-10 9-379 16,-11 6-368-16</inkml:trace>
  <inkml:trace contextRef="#ctx0" brushRef="#br0" timeOffset="-128189.43">48042 5210 613 0,'0'0'744'15,"0"0"-490"-15,0 0 92 0,0 0-125 16,0 0-115-16,0 0-26 15,0 0-18-15,188-63-20 16,-168 32-18 0,-8 2-11-16,-4-2-1 0,-8 3-11 15,0 6 0-15,-11 2-1 16,-12 8-15-16,-7 9 13 16,-1 3-23-16,2 8 4 15,2 25-11-15,7 1 8 16,6 7 8-16,14-3 2 15,0-1 7-15,0-8-12 16,17-4 5-16,7-8 7 16,5-5 0-16,8-9 7 0,1-3 13 15,2 0-7 1,3-9 0-16,1-12-5 0,-9-2 5 16,3-8-5-16,-4 2 1 15,-5-2 1-15,1-2-3 16,-3 2-17-16,-3 4-29 15,-7 6-26-15,-8 8-22 16,-3 4 14-16,-6 4 22 16,0 4 20-16,0 1 16 15,0 0 22-15,0 0 52 16,0-5 45-16,0 5 18 16,-3 0-23-16,-17 0-27 15,-6 0-22-15,-12 6-18 16,-5 25-17-16,0 7-8 0,7 9 0 15,5 1-1-15,22-7-6 16,1-1-1 0,8-7 0-16,0-10-4 0,23-10 0 15,8-7 12-15,6-6 5 16,-1 0 8-16,4-15 26 16,1-12-10-16,-1-6 0 15,-3-7-9-15,2-1 6 16,-2-7-10-16,0-8-4 15,4 1 1-15,-9-10-11 16,2-1 3-16,-4-3-5 16,1 3 0-16,-16 6 2 15,2 9 8-15,-6 9 5 0,-5 12 16 16,-6 12-4-16,0 12 10 16,0 6-7-1,0 1-18-15,-20 32-10 16,-9 20-2-16,-5 10 10 0,4 6-2 15,2 0-8-15,16 3 1 16,6-6-1-16,6-4 0 16,0-8 0-16,12-10 0 15,8-7-1-15,4-14-8 16,-1-10 2-16,8-11-7 16,-5-2 8-16,7 0 6 15,-2-17 6-15,1-8 0 16,-4 3-4-16,-5 1 13 0,-6 9-3 15,-7 11-2 1,-7 1-9-16,0 0-1 0,-3 11 1 16,3 12 11-16,5 8-6 15,-2-4-6-15,0-2-12 16,5-11-61-16,6-14-79 16,-4 0-172-16,-3-18-385 0</inkml:trace>
  <inkml:trace contextRef="#ctx0" brushRef="#br0" timeOffset="-128019.43">49202 4713 1607 0,'0'0'331'0,"0"0"-100"15,0 0 4-15,0 0-159 16,0 0-48-16,0 0-28 15,0 0-159-15,23 60-428 0</inkml:trace>
  <inkml:trace contextRef="#ctx0" brushRef="#br0" timeOffset="-127399.58">49395 4896 1337 0,'0'0'315'0,"0"0"15"15,0 0-74-15,0 0-102 16,-72 177-72-16,72-140-30 16,0-4-21-16,23-8-9 15,9-14 7-15,6-5 27 16,2-6-26-16,6 0-17 15,-2-21-13-15,-4-12-2 16,-3-4 2-16,-13-3 2 16,-1-8-1-16,-3-5 1 15,-8-1-1-15,2-6 4 16,0 3-4-16,-8 0 0 0,1 6 32 16,-4 9 25-16,1 6-1 15,3 9-1-15,-7 9-9 16,3 9-10-16,-3 9-11 15,0 0-26-15,0 24 6 16,-3 24-6-16,-18 15 16 16,1 12-1-16,3 6-15 15,0 0 2-15,8-4-1 16,3-8 0-16,6-13-1 16,0-14-9-16,0-11-6 15,0-20-5-15,12-7-12 16,8-4-10-16,11-4 18 15,-4-23 5-15,2-3 4 16,2-3-1-16,-8 4 10 0,-3 4 5 16,-7 9 0-16,-5 9 1 15,-2 7-1-15,0 0-18 16,-3 0 2-16,8 23 16 16,-5 2-10-16,5-6-75 15,-2-9-148-15,-2-6-355 16,-3-4-425-16</inkml:trace>
  <inkml:trace contextRef="#ctx0" brushRef="#br0" timeOffset="-127240.56">49829 4596 1945 0,'0'0'263'15,"0"0"88"-15,0 0-191 0,0 0-127 16,0 0-33-16,0 0-190 16,185-3-567-16</inkml:trace>
  <inkml:trace contextRef="#ctx0" brushRef="#br0" timeOffset="-127054.56">49829 4596 1790 0,'131'123'218'16,"-120"-123"-67"-16,12 0-151 16,-3 0-119-16,-3 0-747 0</inkml:trace>
  <inkml:trace contextRef="#ctx0" brushRef="#br0" timeOffset="-126638.64">50154 5006 1594 0,'0'0'330'0,"0"0"18"0,0 0-125 16,0 0-106-16,0 0-60 16,0 0-41-16,-134 158-16 15,134-139 0-15,11-7 1 16,9-9 9-16,13-3 5 16,1 0-9-16,6-15-5 15,-1-12-1-15,1-8-12 16,1 1 11-16,-7-3 0 15,-2 0 0-15,-1 9 1 16,-11 7 1-16,-10 7-1 16,-4 11 0-16,-1 3-1 0,-5 11 1 15,3 22 9-15,-3 9 24 16,6-4-12-16,0 1 4 16,5-6-1-16,1-12 2 15,2-2-8-15,6-11-5 16,4-4 2-16,10-4-15 15,9 0 0-15,1-6-112 16,-24-13-397-16</inkml:trace>
  <inkml:trace contextRef="#ctx0" brushRef="#br0" timeOffset="-123835.47">37250 5898 1773 0,'0'0'309'16,"0"0"-8"-16,0 0-78 16,0 0-96-16,0 0-27 15,0 0-21-15,0 0-22 16,31-33-11-16,-25 27-17 15,0 3-3-15,5 0-9 16,2 0-11-16,7 3-6 16,3 0 0-16,8 0-11 0,-1 0-19 15,7 18-76 1,-8 9-152-16,-12-3-604 0</inkml:trace>
  <inkml:trace contextRef="#ctx0" brushRef="#br0" timeOffset="-123401.7">37004 7343 1618 0,'0'0'479'0,"0"0"-368"16,0 0 85-16,0 0-111 15,0 0-57-15,0 0-28 16,0 0-40-16,159-21-282 15,-122 1-592-15</inkml:trace>
  <inkml:trace contextRef="#ctx0" brushRef="#br0" timeOffset="-121755.17">38310 7101 1197 0,'0'0'517'16,"0"0"-393"-16,0 0 93 15,0 0-31-15,0 0-40 16,0 0-29-16,0 0-24 15,157 9-29-15,-107-9-15 16,4-6-13-16,-1-9-26 0,-10-3-9 16,-3 0 11-16,-13 0-10 15,-10 0-2-15,-11 0 1 16,-6 3-1-16,0 0-14 16,-6 0-16-16,-31 6 18 15,-13 3 5-15,-14 6 5 16,-12 0 2-16,-4 6 1 15,-1 18 0-15,4 3 0 16,15 6 4-16,14 3 8 16,24 0-13-16,18 0-6 15,6 0 6-15,17 0 0 16,30-3 0-16,19 3-10 16,15 2-2-16,6-4 2 0,0 3-8 15,-7 1-6 1,-13 3-3-16,-17-3 8 0,-21-5 19 15,-15-2-6-15,-14-2 1 16,-3 1 5-16,-37-3 14 16,-13 4 14-16,-15-8-13 15,-8-2 7-15,-5-5 18 16,-3-10-1-16,1-3-8 16,13-3-4-16,9 0 2 15,21-5-16-15,17-15-13 16,23-3-18-16,0-11-98 15,80-20-107-15,4 6-388 16,6 7-565-16</inkml:trace>
  <inkml:trace contextRef="#ctx0" brushRef="#br0" timeOffset="-120654.25">39500 7263 1275 0,'0'0'613'16,"0"0"-459"-16,0 0 80 15,0 0-87-15,-188 60-28 16,128-13-30-16,1 1-15 16,11 0-21-16,18-4-21 15,10-7-15-15,14-7-16 16,6-10 0-16,0-7-1 15,29-7 1-15,18-6-1 16,13 0 0-16,7-19-11 0,-1-10 2 16,-5-8 0-16,-10-1 8 15,-15 1-6-15,-8 6 7 16,-16 10 1-16,-9 10-1 16,-3 11-1-16,0 0-34 15,0 19 4-15,-3 20 22 16,-3 9 9-16,6 0-15 15,0-4-6-15,26-4-1 16,11-11-6-16,7-10 11 16,5-11 7-16,3-8 10 15,-3 0 6-15,1-29 2 0,1-11 1 16,-1-8 13-16,-4-6-3 16,-2-8 5-16,-4-7-9 15,-8-6 1-15,-4-11-7 16,-8 2-8-16,-7 3 0 15,-10 6 1-15,2 9 5 16,-5 15 34-16,0 15 5 16,0 13-10-16,0 16 4 15,-5 7-22-15,-7 0-18 16,-5 39 0-16,-4 21-7 16,4 12 7-16,8 6-1 15,9 9 1-15,0-3 0 0,3 1-13 16,27-4-4-1,13-8-2-15,8-11 7 0,2-14-6 16,7-14 16-16,1-22-10 16,2-12 12-16,4 0 0 15,0-31 6-15,2-11 1 16,-5-8 5-16,-10-8-3 16,-10-2 2-16,-18 1-10 15,-9 0 1-15,-14 11-1 16,-3 12-1-16,0 9 1 15,-14 15 5-15,-9 12-6 16,-3 0-10-16,-1 12 8 16,4 24-11-16,6 6-4 15,17 3-17-15,0 2 6 16,9-13-7-16,28-3-9 0,7-10 3 16,2-5 22-16,1-14 12 15,4-2 7-15,-4 0-1 16,2-12 1-16,-1-11 1 15,-1-12 5-15,-7-4-4 16,-4-3 0-16,-2-3-1 16,-8 3-1-16,-3 3 2 15,-6 12 14-15,-3 9 1 16,-1 9-7-16,-2 9 7 16,-2 0-17-16,11 0-1 15,3 27 1-15,4 9 11 16,4 6-2-16,1 5-8 15,-1-4-1-15,-7-4 18 16,-4-2 8-16,-11-6 5 0,-9-8-3 16,0-4 5-16,-3-5-6 15,-30-1-9-15,-7-1-16 16,-11-7 12-16,1-5-14 16,1 0-19-16,1 0-29 15,1-38-60-15,15 1-146 16,11 0-486-16</inkml:trace>
  <inkml:trace contextRef="#ctx0" brushRef="#br0" timeOffset="-119922.27">42684 7275 1903 0,'0'0'237'0,"0"0"-37"16,0 0-18-16,0 0-119 15,0 0-44-15,-203 25-5 16,169 2-14-16,18 6 0 15,16-2-8-15,0-2-2 16,24-4-28-16,22-10-9 16,4-9 25-16,4-6 7 15,-4 0-9-15,2-19-6 0,-4-14 18 16,-4-10 12-16,-9-1 0 16,-4-8 21-16,-4-2 22 15,-7-6-3-15,3-9-9 16,-3-3-13-16,4-3-17 15,2 6 6-15,2 6 17 16,-5 10 25-16,-3 19-22 16,0 8 3-16,-7 17-17 15,-2 9-13-15,-2 0 0 16,-3 42 0-16,5 17 15 16,-5 11-1-16,5 16-5 0,-5 4-8 15,0 6 8-15,5 5-8 16,-1 8-1-16,4 9-5 15,-2 9-46-15,-1 4 3 16,-2-4 14-16,5-14-85 16,6-15 57-16,7-32 23 15,4-24-31-15,1-24 45 16,5-18 25-16,-4 0 19 16,-8-27-1-16,-13-15 0 15,-12-3-3-15,0-6-8 16,-23-2 5-16,-24 5 0 15,-2 8 4-15,1 5 26 16,12 16 19-16,13 5 34 16,18 8 2-16,5 6-21 0,28 0-43 15,25 0-15 1,16 0 0-16,15 0-9 0,11-5-9 16,38-22-45-16,-20 0-176 15,-15 0-511-15</inkml:trace>
  <inkml:trace contextRef="#ctx0" brushRef="#br0" timeOffset="-119516.39">44506 7218 1540 0,'0'0'270'0,"0"0"-20"0,0 0-29 15,-163 153-80-15,119-104-68 16,13-3-27-16,11-10-26 16,17-9-14-16,3-9-6 15,0-13-12-15,20-5 10 16,14 0-4-16,5-21-3 15,6-11-3-15,2-7 0 16,-7-3 10-16,-1 1 2 16,-8 8 1-16,-8 6 13 0,-3 10 7 15,-7 12 8 1,-3 5 6-16,4 0-10 0,2 27 6 16,4 11 6-16,3 4-22 15,11 3-15 1,4-9-7-16,31-11-100 15,-5-11-187-15,3-10-466 0</inkml:trace>
  <inkml:trace contextRef="#ctx0" brushRef="#br0" timeOffset="-117801.7">45529 6759 553 0,'0'0'1176'0,"0"0"-980"16,0 0 21-16,0 0-26 15,0 0-89-15,0 0-31 16,0 0-13-16,37 42 3 16,-21-3-14-16,4 9-6 0,0 12-6 15,-3 6-16-15,3 9-10 16,-6 3 0-16,-2 2-9 16,-1-5 0-16,-5-10-1 15,1-7-29-15,-7-16-6 16,0-13 7-16,0-10-3 15,0-11-17-15,0-8-18 16,0 0 9-16,-3-8-25 16,-10-25 12-16,-1-15 49 15,0-15 22-15,8-17 23 16,3-7-4-16,3-12 12 0,0-3-14 16,29 0-9-16,15 12-8 15,13 12 0-15,7 20 0 16,2 15 0-16,-2 22-1 15,-11 21 1 1,-10 0 12-16,-18 37-6 0,-19 22 13 16,-6 15-7-16,-3 4-3 15,-31 0-9-15,-13-9-12 16,-2-9-15-16,-9-12-8 16,4-12 9-16,1-15 1 15,7-4-4-15,6-16 15 16,10-1 13-16,10 0 1 15,12 0 9-15,8 0-8 16,0-9 9-16,11 3-10 0,25 6-10 16,12 0 10-16,11 9 7 15,9 18 2-15,8 0 0 16,5 0-8-16,-1-1-1 16,13-13-107-16,-23-7-365 15,-16-6-228-15</inkml:trace>
  <inkml:trace contextRef="#ctx0" brushRef="#br0" timeOffset="-117205.64">46431 7200 1197 0,'0'0'262'0,"0"0"-48"0,0 0 66 15,0 0-109-15,0 0-25 16,171 0-27-16,-142-12-23 16,-1-6-22-16,-9 0-30 15,-9 0-7-15,-10-3-22 16,0 3 1-16,-10 0-7 16,-26 3-9-16,-7 3-6 15,-9 9 0-15,3 3 6 16,-1 0-1-16,7 24 0 15,12 12-11-15,18 6 0 16,13 3 3-16,0 2 9 0,30-10-2 16,16-5-30-16,15-9 9 15,9-13 22-15,-4-9 1 16,2-1 1-16,-4-6 6 16,-8-21 8-16,-2-6 9 15,-7-4 3-15,-7-13-2 16,-4-4-1-16,-2-6-11 15,-11-6-7-15,-9-6-5 16,-5 0 1-16,-9 6 5 16,0 3-6-16,0 9 0 15,0 5 14-15,-9 13 11 16,-2 12-6-16,2 9 15 0,-2 11-2 16,2 4-12-1,-8 16-21-15,-1 26 0 0,3 18 1 16,4 10 0-16,11 5-1 15,0 3 0-15,14-6 0 16,12 0-1-16,7-6-21 16,-2-9-38-16,-2-13-68 15,6-22-187-15,-6-10-377 16,-9-12-519-16</inkml:trace>
  <inkml:trace contextRef="#ctx0" brushRef="#br0" timeOffset="-117040.65">46955 6894 1677 0,'0'0'218'0,"0"0"-72"0,0 0 34 16,0 0-121-16,208-27-59 15,-118 12-27-15,-16 3-189 16,-13-3-410-16</inkml:trace>
  <inkml:trace contextRef="#ctx0" brushRef="#br0" timeOffset="-116338.65">47704 6849 1502 0,'0'0'357'0,"0"0"-93"16,0 0-21-16,0 0-96 16,-177 144-74-16,134-93-24 15,9 3-17-15,15-9-20 16,8-6 2-16,11-7-14 16,0-11 0-16,11-9 0 15,15-12 8-15,7 0 7 16,7-5-2-16,4-22-7 15,-1-1-5-15,-6-7-1 16,-7 5 2-16,-7 6-1 16,-9 9-1-16,-3 9 0 15,-8 6-12-15,0 0-10 0,0 15-11 16,3 12-1-16,5 3 7 16,6 0-4-16,7-6-14 15,-9-9 20-15,10-6-8 16,1-9 2-16,1 0 31 15,-1-9 6-15,5-18 2 16,-8-3 1-16,0-9 4 16,1 0 11-16,-4-6 6 15,0-3-8-15,-3 3 3 16,-5 3-10-16,-4 6-9 16,-2 10 10-16,-6 13 22 15,0 4-3-15,0 4-5 16,0 5-13-16,0 0-16 0,0 0-1 15,0 0-6-15,0 0-6 16,0 0 6-16,4 17 3 16,2 13 3-16,1 3 12 15,3 9 3-15,4-3-14 16,1 0 9-16,10-3-10 16,-2-9 5-16,1-6-4 15,-1-12-1-15,3-3 12 16,1-6 2-16,0 0-3 15,0 0-10-15,-1-18 14 16,-3-6-13-16,-2 0-2 16,-11-6-17-16,-10 0-41 15,0-15-104-15,-28 6-336 16,-4 6-690-16</inkml:trace>
  <inkml:trace contextRef="#ctx0" brushRef="#br0" timeOffset="-116132.65">47898 6374 1345 0,'0'0'644'15,"0"0"-538"-15,0 0 130 0,0 0-132 16,0 0-67-16,0 0-37 15,0 0-125-15,8 69-238 16,-2-69-504-16</inkml:trace>
  <inkml:trace contextRef="#ctx0" brushRef="#br0" timeOffset="-115704.41">48614 7038 658 0,'0'0'817'16,"0"0"-702"-16,0 0 139 0,0 0-77 16,122-180-35-16,-111 124-19 15,-11-7-27-15,0-4-42 16,0-12-8-16,-17-2-14 15,-3-4-12-15,0 8 14 16,3 8-9-16,8 11 17 16,2 20-3-16,0 12-8 15,4 20-12-15,-1 6-19 16,-2 18-10-16,-5 34 10 16,-1 20 10-16,1 16 4 15,5 8-13-15,6 0 5 16,0-3-5-16,0-2 0 15,17-10 8-15,-1-9-9 0,4-9-1 16,3-15 1 0,-3-12-1-16,8-9-34 0,1-12-84 15,12-15-80-15,-4 0-354 16,-14 0-855-16</inkml:trace>
  <inkml:trace contextRef="#ctx0" brushRef="#br0" timeOffset="-114687.7">39199 8550 1692 0,'0'0'358'0,"0"0"-178"15,0 0 42-15,0 0-123 16,0 0-44-16,0 0-27 16,0 0-18-16,-127 4 2 15,80 18-4-15,1-1-2 16,-1 2 0-16,10 4-5 15,14-2-1-15,9-2-5 16,14 2-5-16,0-4-7 16,34 2 7-16,19-2-26 15,13 0 5-15,12 1 22 16,5-1-18-16,-7 4 3 16,-9 2 4-16,-13 0 12 15,-24 1 7-15,-13 4 1 16,-17-4 4-16,0 4 21 0,-20-2-2 15,-13-3 8 1,-10-6-1-16,-5-2-9 0,-2-5-1 16,0-8-8-16,4-6-1 15,3 0-11-15,5-12-14 16,18-42-95-16,9 3-147 16,11-2-419-16</inkml:trace>
  <inkml:trace contextRef="#ctx0" brushRef="#br0" timeOffset="-114450.7">39727 8523 1340 0,'0'0'639'15,"0"0"-438"-15,0 0 42 16,0 0-126-16,0 0-54 15,0 0 7-15,0 0 27 16,33 139-21-16,-22-85-40 16,-2-2-17-16,2-4-18 15,-2-4-1-15,5-3-25 16,-14-3-92-16,0-15-178 16,0-7-409-16</inkml:trace>
  <inkml:trace contextRef="#ctx0" brushRef="#br0" timeOffset="-114255.7">39740 8729 1644 0,'0'0'299'0,"0"0"-62"15,0 0-20-15,0 0-137 16,214-51-71-16,-154 41-9 15,13-2-160-15,-9 7-177 16,-16-1-332-16</inkml:trace>
  <inkml:trace contextRef="#ctx0" brushRef="#br0" timeOffset="-113955.6">40251 8768 978 0,'0'0'601'15,"0"0"-447"-15,0 0 14 16,0 0-39-16,-20 177-20 16,20-144-44-16,17-7 3 15,10-6 12-15,13-13-5 16,7-7 20-16,7 0-29 16,5 0-28-16,1-22-12 15,-6-4-13-15,-13-1 4 16,-15-1-1-16,-20-3 11 0,-6-2-27 15,-9 0 7 1,-37 6-14-16,-15 6-2 0,-13 8-34 16,-2 7-36-1,1 6-54-15,12 0-87 16,19 0-180-16,18 0-344 0</inkml:trace>
  <inkml:trace contextRef="#ctx0" brushRef="#br0" timeOffset="-113671.31">40757 8708 1532 0,'0'0'218'0,"0"0"57"16,0 0-58-16,0 0-74 15,169 71-21-15,-135-46 1 16,-14-11-41-16,-6-1-40 15,-8-7-9-15,-6-4 1 16,0-2-1-16,3 0-7 16,1 0-4-16,9-11-4 15,11-20-17-15,8-8-1 16,19-9-11-16,5 0-17 16,8 4-28-16,-4 2-57 15,-2 3-72-15,-18 12-283 0,-17 7-233 16</inkml:trace>
  <inkml:trace contextRef="#ctx0" brushRef="#br0" timeOffset="-113317.29">41481 8731 1425 0,'0'0'228'15,"0"0"81"-15,0 0-104 16,0 0-69-16,178-17-35 16,-134-2-48-16,-9-2-21 15,-1 1-6-15,-13-1-5 16,-9 2-4-16,-12 4 5 0,0 7 30 16,-16 2-21-16,-24 6-19 15,-14 0-11-15,-2 27 5 16,2 8 2-16,13 1-7 15,18 3-1-15,17-3 0 16,6-3-6-16,14-6 6 16,22-6-6-16,10-2-9 15,8-11-18-15,-1-4 15 16,4-4-27-16,-7 0-36 16,-13 0-183-16,-23 0-399 0</inkml:trace>
  <inkml:trace contextRef="#ctx0" brushRef="#br0" timeOffset="-112518.34">37050 10826 77 0,'0'0'1307'0,"0"0"-1069"16,0 0 38-16,0 0-68 0,0 0-88 15,0 0-9 1,0 0-24-16,-3-6 2 0,3 6-1 15,6-4 7-15,17 2-24 16,11-2-10-16,16 0 1 16,7 3-17-16,10 1-21 15,3-5-13-15,0 5-2 16,1-1-8-16,-12-5-1 16,-5-2-32-16,7-5-80 15,-21-3-123-15,-11 0-487 0</inkml:trace>
  <inkml:trace contextRef="#ctx0" brushRef="#br0" timeOffset="-111255.45">38690 10113 758 0,'0'0'927'0,"0"0"-684"0,0 0 20 16,0 0-35-16,0 0-87 15,0 0-35-15,0 0-47 16,3-12-12-16,2 41-28 15,1 23 12-15,0 20 22 16,5 15-24-16,2 9-8 16,4 6-13-16,3-3-8 15,-3-2 0-15,3-12 0 16,-3-14 7-16,-4-11-7 16,-3-18-1-16,0-11-11 15,-7-14 1-15,-3-11 4 16,0-2 6-16,0-4 0 0,0 0-6 15,0-10 7 1,-3-23-20-16,-14-15 3 0,-3-15 16 16,-4-14-9-16,4-13 10 15,5-11-9-15,4-4 2 16,8-3-14-16,3 9 9 16,0 4-3-16,20 19 3 15,12 10 5-15,2 14 1 16,4 13 5-16,-6 14-1 15,-1 14 1-15,-4 7-8 16,-1 4 0-16,-3 13 7 16,0 22 2-16,-2 13 6 15,-1 8 2-15,-3-1-8 16,-8 4 1-16,-4-5 9 16,-5-3-9-16,0-3 9 0,-23-6-10 15,-15-3 2-15,-8-6-2 16,-8-6-22-16,1-9-32 15,-8-9-85-15,15-9-221 16,12 0-418-16</inkml:trace>
  <inkml:trace contextRef="#ctx0" brushRef="#br0" timeOffset="-110565.14">39199 10602 1521 0,'0'0'304'0,"0"0"-130"16,0 0 46-16,0 0-100 15,170 57-47-15,-112-12-30 16,-9 9 13-16,-5 4-10 0,-15-4-16 16,-9-6-12-1,-12-6-3-15,-8-9-14 0,0-8 17 16,0-10-10-16,-5-13-2 16,-10-2 3-16,-2 0-8 15,3-15 6-15,2-20-6 16,4-7 0-16,8-10 5 15,0-6-4-15,8-2-1 16,24 6 2-16,11 5-3 16,12 2-15-16,1 13-44 15,18-1-154-15,-14 11-414 16,-13 6-852-16</inkml:trace>
  <inkml:trace contextRef="#ctx0" brushRef="#br0" timeOffset="-110204.93">40272 10806 13 0,'0'0'1362'0,"0"0"-1118"16,0 0 55-16,0 0-62 15,0 0-90-15,0 0-56 16,193-82-38-16,-172 56-10 0,-12-2-12 15,-9 1-7 1,0 0 6-16,-6 0 1 0,-21 7-26 16,-10 8-5-16,0 9-6 15,-2 3-18-15,5 6-7 16,5 27-6-16,8 9-18 16,18 6-16-16,3-1-8 15,3-4-8-15,33-6 9 16,15-6 10-16,5-12 14 15,8-5-3-15,2-12 19 16,3-2-5-16,-3 0-20 16,4-27-61-16,-6-2-14 15,-1-8-57-15,-7-1-31 16,12-27-12-16,-18 14-48 16</inkml:trace>
  <inkml:trace contextRef="#ctx0" brushRef="#br0" timeOffset="-109617.81">41171 10413 616 0,'0'0'334'0,"0"0"-139"16,0 0-10-16,0 0-51 16,0 0-12-16,0 0 18 15,0 0 4-15,-185 60-26 16,145-12-51-16,4 3-29 16,5 6-20-16,19-3-12 15,12 2-6-15,0-12-1 16,9-5-12-16,28-8 13 15,7-10 0-15,2-12 2 16,4-9 5-16,1 0-7 0,-7-9-1 16,-1-22 1-1,-3-7 6-15,-7-15 3 0,-2-2 10 16,-11-10 12-16,-11-4-10 16,-9-9-11-16,0-3-4 15,0-9-6-15,-26-2 0 16,3 0-1-16,-1 5 1 15,7 14 1-15,7 17 7 16,6 20 15-16,4 18 34 16,0 18-15-16,0 0-35 15,0 29-5-15,11 25 29 16,5 15-3-16,9 10-13 16,1 3-15-16,3-1 0 15,6-3 1-15,0-6-1 16,2-6-1-16,1-9-8 0,-1-12 9 15,-5-12-12-15,2-18-25 16,-1-12 5-16,1-3 13 16,3-12 17-16,-4-18 2 15,-7-9 1-15,2 3 7 16,-15 3 0-16,-3 6 2 16,-6 12-2-16,-4 9 3 15,0 6 4-15,0 6-15 16,0 24 0-16,0 6-1 15,6 0-5-15,11-3-41 16,6-9-79-16,14-18-125 16,-10-6-107-16,-1 0-682 0</inkml:trace>
  <inkml:trace contextRef="#ctx0" brushRef="#br0" timeOffset="-109395.17">41920 10141 1272 0,'0'0'979'0,"0"0"-834"16,0 0 47-16,0 0-85 16,0 0-71-16,0 0-36 15,0 0-24-15,76 15-152 16,-45-15-310-16,-2 0-378 0</inkml:trace>
  <inkml:trace contextRef="#ctx0" brushRef="#br0" timeOffset="-108971.14">42256 10383 1320 0,'0'0'275'0,"0"0"-83"16,0 0-50-16,-23 159-57 15,27-123-47-15,29-9-7 16,10-9 28-16,12-12 23 0,4-6-31 16,4 0-23-1,1-21-9-15,-4-12-12 0,-10-9 1 16,-2-6-1-16,-8-6 2 15,-4-3 0-15,-10-6 3 16,-1 0 4-16,-16-3-8 16,-2-2 0-16,-7 9-2 15,0 7 17-15,0 7 63 16,0 9 13-16,-10 13 9 16,4 7-32-16,-2 14-21 15,2 2-18-15,-5 0-27 0,-4 35-9 16,1 19-1-1,4 9 1-15,6 7-1 0,4 3 0 16,0-6-15-16,8 1-43 16,9 4-47-16,-8-18-137 15,-9-12-418-15</inkml:trace>
  <inkml:trace contextRef="#ctx0" brushRef="#br0" timeOffset="-108805.17">42788 10178 26 0,'0'0'1644'0,"0"0"-1458"16,0 0 17 0,173-37-97-16,-92 24-106 0,-14-2-56 15,-13-1-427-15</inkml:trace>
  <inkml:trace contextRef="#ctx0" brushRef="#br0" timeOffset="-108605.17">43265 10332 1290 0,'0'0'257'0,"0"0"-19"15,0 0-36-15,52 156-97 16,-32-123-61-16,0-9-27 0,0-15-17 16,-11-6-122-16,-3-3-378 15</inkml:trace>
  <inkml:trace contextRef="#ctx0" brushRef="#br0" timeOffset="-108385.16">43317 9970 2033 0,'0'0'226'0,"0"0"-112"0,0 0-114 16,0 0-83-16,0 0-459 15,0 0-1102-15</inkml:trace>
  <inkml:trace contextRef="#ctx0" brushRef="#br0" timeOffset="-107672.17">43661 10293 1670 0,'0'0'330'0,"0"0"-110"16,0 0 1-16,0 0-120 16,0 0-63-16,0 0-5 15,110 174-11-15,-96-153-13 16,-5-6 2-16,2-6-4 15,-2-9-6-15,5 0 11 16,6-6-1-16,4-21-1 16,5-6-4-16,0-6-6 15,6-6 1-15,2 0-1 16,3 3 0-16,-4 3-14 16,1 12-16-16,-8 7 2 15,-1 19 9-15,-8 1 4 16,-4 0 3-16,1 22 11 15,3 5 1-15,3 0-1 0,1-1 1 16,4-8 0 0,-5-3 1-16,0-9 0 0,-3-6 0 15,0 0 11-15,1 0-3 16,-9-12-3-16,-1-8-4 16,-5 1-1-16,-3-5-1 15,-3 3-1-15,0 3-15 16,0 6 16-16,-6 9-6 15,-8 3 0-15,-6 3-1 16,3 30-2-16,7 12 8 0,4 6 0 16,6 9-6-1,0 6-2-15,10 6-33 0,10 14-1 16,6 8 25-16,2 23 18 16,-2 38 54-16,-2-9-27 15,-10 8-3-15,-14-9-18 16,0-37-5-16,-31-6 8 15,-30-27 3-15,-15-33 15 16,-8-22-3-16,-2-20 21 16,8-17-4-16,22-34 1 15,22-15 3-15,25-12-11 16,9-12-10-16,29-3-12 16,35-6-12-16,20 2-31 15,66-26-35-15,-17 21-124 16,-6 18-533-16</inkml:trace>
  <inkml:trace contextRef="#ctx0" brushRef="#br0" timeOffset="-106630.36">45830 9851 1744 0,'0'0'252'15,"0"0"-46"-15,0 0 16 16,0 152-129-16,9-85-18 15,8 3-31-15,0-5-26 16,0-1-10-16,-5-13-8 16,-1-12 2-16,-4-9-2 15,-7-12-6-15,0-9-21 16,0-6-22-16,0-3-9 16,0-3-13-16,-18-30-94 15,-2-12 44-15,0-15 62 0,2-9 40 16,1-16 19-1,6-6 0-15,11-1 10 16,0 2 6-16,31 5 0 16,18 16-8-16,12 15-8 0,2 17 1 15,1 19 7-15,-8 18 21 16,-13 0 1-16,-12 32 17 16,-14 18 3-16,-17 11 1 15,0 7-20-15,-17-1-31 16,-23-2 1-16,-14-7-1 15,1-14-21-15,-5-7-4 16,9-14 2-16,9-8 5 16,10-9 2-16,16-6 16 15,11 0 7-15,3 0-6 16,6 0 14-16,28-6-15 0,7 1 1 16,8 5 6-16,9 0 8 15,1 4-2-15,4 13-4 16,5 6-9-16,-4-3-6 15,12-9-130-15,-16-1-256 16,-13-10-657-16</inkml:trace>
  <inkml:trace contextRef="#ctx0" brushRef="#br0" timeOffset="-105968.02">46706 10167 1250 0,'0'0'212'15,"0"0"57"-15,0 0-11 16,0 0-104-16,176 1-54 16,-146-7-39-16,-10-5-8 15,-9-5-8-15,-11-1 3 16,0 2-12-16,-8-2 10 15,-25-3-28-15,-10 9-8 16,-11 5-9-16,-5 6 1 16,-2 0-2-16,7 23 1 15,11 12-1-15,16 5-7 16,18 7 6-16,9-4-2 16,0-2 2-16,30-5-10 0,13-6-8 15,7-9-20-15,7-9 15 16,0-9 5-16,-1-3-2 15,1 0-35-15,-7-12-42 16,-7-15-24-16,-2-6-16 16,-10-6 6-16,-5 0 40 15,-6-8 39-15,-3 5 28 16,-1 4 25-16,-5 7 6 16,-2 12 47-16,-1 9 55 15,-5 10 17-15,0 0-39 16,0 2-42-16,3 29 42 15,2 6-29-15,-2 1-38 16,4 0-10-16,3 3-7 0,1-7-1 16,2-5-1-16,1-5 6 15,3-9-4-15,0-9 5 16,4-3 23-16,2-3 19 16,5 0-17-16,1-18-8 15,3-12-3 1,-6-6 0-16,-6-11-8 0,2-2-7 15,-9-4-6-15,-2 3-13 16,-1 10-33-16,0 7-42 16,1 10-76-16,-5 10-121 15,-1 7-230-15</inkml:trace>
  <inkml:trace contextRef="#ctx0" brushRef="#br0" timeOffset="-104619.91">48042 10066 1179 0,'0'0'217'0,"0"0"-6"0,0 0-74 16,0 0-85-16,0 0-25 16,0 0 5-16,0 0 13 15,107-140 11-15,-121 124-27 16,-15 7-4-16,-12 9 10 15,1 0-14-15,-4 4-20 0,4 28-1 16,11 11 0 0,2 5 0-16,17 0 1 0,6-4-1 15,4-3 0-15,0-7-7 16,21-8-1-16,5-5 7 16,8-9 1-16,3-6 8 15,2-6 8-15,1 0 18 16,-2 0 31-16,2-18-2 15,-3-3 2-15,-4-5-13 16,-2-2 6-16,-2 1-30 16,-3 0-6-16,-5 1-13 15,-4 11-3-15,-8 9-5 16,-1 6-1-16,-5 0-3 16,0 21 3-16,0 12 20 15,0 8-4-15,0-7-9 16,-3 4 4-16,0-11-4 0,0-6-6 15,0-6 0-15,0-9 6 16,0-3 9-16,0-3 2 16,0 0 0-16,11 0 15 15,-2-12 16-15,11-17-36 16,4-5-11-16,7-7-1 16,1-1-1-16,2 3 0 15,-4 7-2-15,1 11-14 16,-8 5 0-16,0 16 4 15,-2 0-5-15,-1 4-2 16,-3 19 3-16,6 8 5 16,0 0-2-16,4-4 12 0,-4-6 0 15,3-8 0-15,2-2 0 16,-5-8 1-16,-2-3 0 16,2 0 9-16,-8-3-1 15,2-15 7-15,0-3 1 16,0-6-9-16,1 0-7 15,0-8 1-15,-1 6-1 16,0-2 1-16,-3 10 0 16,-5 6-1-16,-5 9 8 15,-4 6-7-15,0 0-1 16,0 4-7-16,0 19 5 16,0 11 1-16,0-1 1 0,0 0-1 15,3-6-5 1,14 0 6-16,6-10 0 0,0-3 1 15,8-8-1 1,10-6 1-16,-6 0 8 16,6-5-3-16,-1-16-4 0,-3-6 4 15,-4-1 0-15,-10-7 1 16,-6 6-1-16,-6 4 2 16,-8 4-7-16,0 9 9 15,-3 10-3-15,0 2-7 16,0 0-27-16,0 20 3 15,0 10 3-15,0 3-1 16,0-2-1-16,3-4 10 16,14-5 6-16,0-7-7 15,3-8 1-15,0-7 12 0,4 0 1 16,2 0 10-16,0-12 2 16,1-14 4-16,4-3-3 15,-5-6-7-15,1 0-4 16,-4-5 7-16,-6 5-9 15,-3 1-1-15,-5 7-14 16,-1 10 6-16,-5 5 3 16,3 6 0-16,-3 2-1 15,5 4-4-15,1 0 5 16,5 0 5-16,2 0 1 16,1 0 7-16,0 0 12 15,-3 0 13-15,-2 0 5 16,-1 0 11-16,-5 0 8 15,4 0 5-15,0 0 2 0,4-3-11 16,-1-3-14-16,-2 0-8 16,-5 6 15-16,-3 0-16 15,0 0-11-15,-3 19 3 16,0 14 2-16,0 5 19 16,0 11-21-16,0-1-5 15,0-4-8-15,-20-2-1 16,-10-9-7-16,-10-4-7 15,-13-10-53-15,-47-9-83 16,7-6-140-16,-2-4-542 0</inkml:trace>
  <inkml:trace contextRef="#ctx0" brushRef="#br0" timeOffset="-103653.9">37438 12681 618 0,'0'0'1261'16,"0"0"-1078"-16,0 0-27 16,0 0 7-16,0 0-48 15,0 0 7-15,0 0-15 16,159 9-43-16,-95-9-9 16,3 0-9-16,4-3-17 15,-1-9-29-15,-1 3-27 16,18-15-140-16,-12 3-366 15,-15 0-1501-15</inkml:trace>
  <inkml:trace contextRef="#ctx0" brushRef="#br0" timeOffset="-102865.6">40138 12203 1422 0,'0'0'348'0,"0"0"-126"16,0 0 37-16,0 0-112 16,0 0-46-16,0 0-6 15,0 0-13-15,-20 177-32 0,12-107 16 16,5-6-18-16,3-4-24 15,0-4 0-15,3-11-8 16,22-9-6-16,8-9 1 16,7-9 14-16,14-9 20 15,8-9-13-15,13 0-19 16,5 0 5-16,4-15-17 16,-8-6-1-16,-6 0-10 15,-10-6-38-15,-19 0-54 16,-35-15-84-16,-6 4-300 15,0 10-454-15</inkml:trace>
  <inkml:trace contextRef="#ctx0" brushRef="#br0" timeOffset="-102705.62">40324 12445 1207 0,'0'0'568'0,"0"0"-439"16,0 0 120-16,0 0-100 16,211 0-94-16,-153-6-39 15,-6-5-16-15,3-16-53 16,-18 2-244-16,-14 2-405 0</inkml:trace>
  <inkml:trace contextRef="#ctx0" brushRef="#br0" timeOffset="-102503.61">40413 12128 1622 0,'0'0'285'0,"0"0"-48"15,0 0 1-15,180-18-115 16,-108 15-57-16,6-1-29 15,-1 2-37-15,26-14-30 16,-19 1-258-16,-15 0-522 0</inkml:trace>
  <inkml:trace contextRef="#ctx0" brushRef="#br0" timeOffset="-102248.61">41458 12199 1685 0,'0'0'303'16,"0"0"-60"-16,0 0-101 15,-160 192-55-15,123-139-61 16,0-10-16-16,7-5-10 0,7-16-1 15,0-2-34 1,-4-20-54-16,7 0-98 0,0 0-361 16</inkml:trace>
  <inkml:trace contextRef="#ctx0" brushRef="#br0" timeOffset="-102071.61">41058 12278 1315 0,'0'0'296'0,"0"0"-10"16,0 0-44-16,0 0-82 16,0 0-89-16,170 85-31 0,-120-64-24 15,6-4-16 1,35-7-43-16,-18-10-276 0,-6 0-422 16</inkml:trace>
  <inkml:trace contextRef="#ctx0" brushRef="#br0" timeOffset="-101584.61">42044 12218 1443 0,'0'0'291'0,"0"0"-80"15,0 0-49-15,15 210-63 0,5-131-41 16,0 2 5-16,7-3 12 15,1-6-27-15,-5-6-18 16,-3-9-6-16,-4-12-9 16,-5-12-6-16,-5-12-9 15,-6-7 1-15,0-8-1 16,0-6 0-16,0 0-9 16,-10-12 7-16,-13-20 1 15,-8-10 1-15,-1-12 0 16,1-9 0-16,1-15-8 15,10-6 7-15,11-5 1 16,9 1 0-16,0 9 0 16,6 9 0-16,23 13 1 15,9 12 7-15,2 13-8 16,6 14 0-16,-2 15-2 0,-1 3-8 16,-3 5 8-16,-2 32-5 15,-12 5 6-15,-3 6 1 16,-9 2 1-16,-11 2 9 15,-3-8 16-15,0-1 3 16,-23-6 1-16,-11-9-16 16,-6-7-14-16,-7-1 0 15,-2-14-28-15,-18-6-81 16,13 0-154-16,10-9-324 0</inkml:trace>
  <inkml:trace contextRef="#ctx0" brushRef="#br0" timeOffset="-100684.48">42574 12493 1405 0,'0'0'311'15,"0"0"33"-15,0 0-82 16,0 0-136-16,208-1-65 16,-162-19-26-16,-2-2-4 15,-10-4-3-15,-11 3 8 16,-11-4-6-16,-7 2-4 0,-5 2 1 16,0 4 11-16,-28 5-23 15,-8 10-8-15,-7 4-7 16,-5 10-1-16,1 28 0 15,10 9-9-15,11 7 4 16,17 0-5-16,9-6 4 16,0-6-7-16,17-9 1 15,15-12 1-15,12-6 4 16,5-15-3-16,5 0 10 16,-1 0 1-16,5-18 1 15,-12-9 0-15,1-6 6 16,-7-6-5-16,0-3 4 0,-3-6-6 15,4 1 2 1,-6 3-1-16,-1 11 0 0,-7 8-1 16,-4 14 0-1,-3 11-1-15,-6 0-13 0,0 23 6 16,-5 13 8-16,5 6 1 16,-1 5 0-16,-2-7 0 15,1-2-1-15,2-11 1 16,-5-6 0-16,8-9-1 15,0-9 1-15,7-3 9 16,7 0 1-16,4 0 5 16,6-26-2-16,2 4-4 15,0-11 4-15,1-4-7 16,-7-1-5-16,0-5-1 16,-10 4 6-16,-4-1-6 15,-9 5-1-15,-8 5 0 0,-6 9 0 16,0 3-2-16,0 3-15 15,0 5 15-15,0 8-11 16,-6 2-4-16,-2 0 5 16,5 6-1-16,3 17 2 15,0 8 11-15,0 2-1 16,11-3 0-16,15-3-4 16,1 0 3-16,7-5 2 15,-2-5-1-15,-1-2-3 16,-1-3 4-16,-13-2 10 15,-5-4 5-15,-7-1-8 16,-5 1 11-16,0 5 17 0,-25 3-6 16,-8-1-5-16,-13 1-22 15,-1-7-2-15,-1-2-3 16,5-5-45-16,10 0-37 16,16-15-62-16,11-13-203 15,6-3-376-15</inkml:trace>
  <inkml:trace contextRef="#ctx0" brushRef="#br0" timeOffset="-100169.47">44303 12353 1222 0,'0'0'271'16,"0"0"15"-16,0 0-49 15,0 0-121-15,186-39-66 0,-141 14-25 16,-2 2-7-16,-11-4-8 15,-8 2 1-15,-10 2 0 16,-8 2 0-16,-6 6 11 16,0 3 8-16,-9 8-17 15,-19 4-7-15,-2 0-6 16,-4 16 0-16,8 11 0 16,6 5-1-16,10 5-5 15,10-8 5-15,0-2-1 16,10-4-11-16,21-10 4 15,1-7 8-15,8-2 0 16,-2-4 1-16,2 0 0 16,-4-10 0-16,-2-11 0 0,3-2 1 15,-4-4-1 1,-2-4 0-16,-5 4 1 0,3-2-1 16,-5 4 0-16,4 4 0 15,-5 10 9-15,0 5 44 16,3 6 23-16,8 0 44 15,5 8 8-15,12 19-28 16,2 1 12-16,4 5-17 16,-10-4-9-16,-7-8-9 15,-20-2 1-15,-20-7-35 16,0-4 2-16,-29 5-45 16,-28-3 0-16,-18 1-133 0,-55-3-50 15,17-4-95-15,0-4-626 16</inkml:trace>
  <inkml:trace contextRef="#ctx0" brushRef="#br0" timeOffset="-99058.43">37648 14099 1967 0,'0'0'388'0,"0"0"-157"15,0 0-18-15,0 0-54 16,0 0-25-16,0 0-17 16,194 82-30-16,-110-76-18 15,18-6-32-15,22 0-12 16,21 0-25-16,55-28-92 16,-30-4-161-16,-29-1-521 0</inkml:trace>
  <inkml:trace contextRef="#ctx0" brushRef="#br0" timeOffset="-85145.66">39748 13672 791 0,'0'0'295'0,"0"0"-160"16,0 0-53-16,0 0-15 15,0 0-34-15,0 0-8 0,3 0-19 16,-3 0-5-16,0 0-1 16,0 0-16-1,0 0-10-15,0 0-3 0,0 0-12 16,0 0-104-16,0 0-101 15,-11 0-562-15</inkml:trace>
  <inkml:trace contextRef="#ctx0" brushRef="#br0" timeOffset="-84053.34">39667 13635 715 0,'0'0'487'15,"0"0"-327"-15,0 0-25 16,0 0 12-16,0 0 13 0,0 0-15 16,0 0-3-1,0-17-19-15,0 17-18 0,0 0-8 16,0 0-21-16,0 0-12 16,0 0-15-16,0 0-10 15,0 0-8-15,0 0 0 16,0 0-5-16,0 0-7 15,0 0 2-15,0 0 1 16,0 0-7-16,0 0-3 16,0 0 0-16,0 0-10 15,0 0 4-15,0 0-5 16,0 0 8-16,0 0-1 0,0 0 7 16,0 0 5-16,0 0 3 15,0 0-4-15,0 0 1 16,0 0-10-16,0 0-2 15,0 0-7-15,0 0 1 16,0 0-2-16,0 0 0 16,0 0 0-16,0 0-1 15,0 0 0-15,0 0 0 16,0 0-1-16,0 0 1 16,0 0-1-16,0 0 1 15,0 0 1-15,0 0 0 16,0 0 0-16,0 0 1 15,0 0 0-15,0 0 6 16,0 0-6-16,0 0 1 16,0 0 4-16,0 0 0 0,0 0-5 15,0 0 6-15,0 0 2 16,0 0-1-16,0 0-2 16,0 0 3-16,0 0-8 15,0 0 0-15,0 0 1 16,0 0-1-16,0 0 5 15,0 0 10-15,0 0-1 16,0 0-7-16,0 0 4 16,0 0-5-16,0 0-5 15,0 0 4-15,0 0-5 16,0 0-1-16,0 0-1 0,0 0-44 16,-11 0-103-1,2 0-331-15,-5 0-724 0</inkml:trace>
  <inkml:trace contextRef="#ctx0" brushRef="#br0" timeOffset="-82586.49">39549 13698 1298 0,'0'0'336'0,"0"0"-126"16,0 0-34-16,0 0-22 0,0 0-16 15,0 0-20-15,0 0-29 16,3-9-32-16,-3 9-27 15,0 0-8-15,5 0-10 16,-5 0-11-16,0 0 16 16,3 0-7-16,-3 0 4 15,0 0-1-15,0 0-1 16,3 0 0-16,-3 0-3 16,0 0 0-16,0 0-8 15,0 0 11-15,0 0-3 16,0 0 3-16,0 0 4 15,0 0 2-15,0 0-1 16,0 0-7-16,0 0 1 0,0 24-10 16,0 16 0-1,0 22 19-15,3 16-2 0,-3 12-8 16,3 0-1-16,0 3-2 16,2-4-6-16,-2-5-1 15,3-9 8-15,-3-7-8 16,1-7 0-16,0-7 0 15,-4-10 0-15,3-7 1 16,-3-14-1-16,0-8 0 16,0-9 0-16,0-1 1 15,0-4 0-15,0-1-1 16,0 0 0-16,0 0 1 16,0 0 1-16,0 0 5 15,0 0-7-15,0 0 1 16,0 0 0-16,0 0 8 0,0-1-8 15,0-11 0 1,0-8-1-16,0-1 1 0,0-2-1 16,0-8-10-16,3 2 9 15,-3-1-7-15,4-3 7 16,-1 0-6-16,-3-7-7 16,0-1 2-16,0-5-7 15,0-8-6-15,0-5-4 16,0-9-5-16,0 1-12 15,0-2 10-15,0 4 17 16,0 11 5-16,0 6 14 16,0 9 0-16,0 9-1 15,0 3 1-15,0 6 0 16,0 3 0-16,0 0 0 0,6 6-1 16,5 0-7-16,3 3 7 15,-2 0-11-15,2 6 12 16,3 3 0-16,-1 0-1 15,7 0-5-15,2 0 6 16,1 9 0-16,0 15 0 16,1 9 1-16,-4 9 0 15,0 12 5-15,-3 9 3 16,-6 3-3-16,-4-3 1 16,0-4-1-16,-6-16-5 15,-4-5 0-15,3-16 0 0,-3-6 0 16,0-6-1-1,0-9 2-15,0-1 4 0,0 0 4 16,0 0-1-16,0 0 3 16,0-17 3-16,3-15-14 15,1-16 0-15,6-6 0 16,4-11 0-16,1-4-1 16,10 3-2-16,-2 3-8 15,4 9-5-15,2 12 6 16,-3 12 8-16,5 6-11 15,-7 15 11-15,-1 3 0 16,0 6 1-16,0 0 0 16,5 9 0-16,-4 15 7 15,2 12-5-15,-6 9 4 16,0 6 4-16,0 9 1 16,-7 6 4-16,4 0-3 15,-6 0-3-15,-2 0 3 0,-3-4 2 16,-6-6-6-16,0-2-7 15,0-6-1-15,0-6 1 16,0 0-1-16,0-9-34 16,-6 0-33-16,-3-8-82 15,1-10-208-15,2-13-304 0</inkml:trace>
  <inkml:trace contextRef="#ctx0" brushRef="#br0" timeOffset="-81096.49">40859 14013 116 0,'0'0'1269'0,"0"0"-1003"16,0 0-149-16,0 0 10 15,0 0-13-15,0 0 30 16,0 0-36-16,-43-15-36 0,3 15-11 16,-10 30-27-16,-11 15 12 15,6 9-18-15,0 6-2 16,12 4-8-16,17-4-2 15,12-3-15-15,11-9 0 16,3-5 1-16,6-11-1 16,22-5-1-16,4-11 0 15,9-11 5-15,2-5 3 16,3 0-7-16,6-23 5 16,-6-11 2-16,4-10-7 15,-7-5 5-15,-3-4-5 16,-5 1 0-16,-9 7 0 15,-9 13 0-15,-11 11 13 16,-6 10 15-16,0 11-25 0,0 11-4 16,-20 31 0-1,-6 12-1-15,2 5 1 0,10-5-1 16,11-2-12-16,3-13-21 16,0-9-2-16,14-7 2 15,5-11 19-15,6-8 2 16,-2-4 13-16,3 0 0 15,1-16 7-15,-1-10-1 16,2-11-1-16,-2-5-5 16,4-6-1-16,1-2 1 15,1-2-2-15,2 7 1 16,-1 8 0-16,-5 15 0 0,-8 8 1 16,-8 14 0-1,2 0 6-15,-4 35 11 0,4 9 5 16,-5 8-7-16,2-2-9 15,-2 2 3-15,-1-10 7 16,-2-7-7-16,-3-10 7 16,0-10-8-16,-3-7-7 15,0-4 10-15,0-4 1 16,0 0 6-16,0-4 17 16,0-23-29-16,0-15 5 15,11-12-11-15,12-6-9 16,7-3-12-16,10 7-7 15,0 8-12-15,4 16 0 16,-7 16 17-16,-8 16 10 16,-2 0-2-16,-7 16 15 0,0 17 1 15,-6 6-1-15,3 2 0 16,-4-7 7-16,1 1-2 16,3-6-4-16,3-4-1 15,-5-10 0-15,5-9 1 16,1-6 5-16,2 0 1 15,0-6 7-15,5-15-2 16,-5-10 10-16,0-1-6 16,-2-7-2-16,-4-2-2 15,-5 7-5-15,-1-1-5 16,-8 8 8-16,0 9 14 16,-3 9 1-16,0 3-2 15,0 6-3-15,0 0-20 0,0 12-12 16,0 24 10-16,-6 13 2 15,1 5 0-15,5 0 1 16,0-2-1-16,8-8 0 16,18-7 0-16,1-5-1 15,7-11 0-15,3-5 0 16,-1-10 0-16,4-6 1 16,0 0 9-16,1-6-1 15,-4-19-7-15,2-8 9 16,-5-2 0-16,-5-1-2 15,-6-1-7-15,-2 5-1 16,-11 5 0-16,-3 2 1 16,-1 3 4-16,-6-1-4 15,0 2-1-15,4-4 0 0,-4 7 0 16,0 2-1-16,4 4 1 16,-4 4 0-16,0 2-1 15,0 6-8-15,0-1 2 16,0 1 6-16,0 0-5 15,0 0 5-15,0 0 1 16,0 0 0-16,0 0 1 16,0 0-1-16,0 0 1 15,0 0 1-15,0 0-2 16,0 0 17-16,0 0-16 16,0 0 5-16,0 0-5 0,0-5 0 15,0-1 0-15,0 0 0 16,0 0-1-16,0 2 0 15,0-2 1-15,0-2-2 16,0 2 1-16,0 3-17 16,0-1-47-16,0-7-54 15,0 2-174-15,0 0-459 0</inkml:trace>
  <inkml:trace contextRef="#ctx0" brushRef="#br0" timeOffset="-78767.48">42498 14028 1190 0,'0'0'228'0,"0"0"-87"15,0 0-6-15,0 0-21 16,0 0 0-16,0 0 6 0,0 0-1 15,6-3-20-15,-6 3-17 16,3 0-23-16,3 0-23 16,2 15 26-16,-2 17-19 15,1 5 2-15,3 7-11 16,-3 4 3-16,-1 0-10 16,5-4-9-16,6-5-3 15,0-3-8-15,6-9-1 16,3-6-6-16,7-9 2 0,7-6-1 15,4-6 8 1,7 0-1-16,5-8-7 0,1-19 1 16,-4-9 5-16,1-7-6 15,-7-5 1-15,-10-2-1 16,-8-8-1-16,-15-6 7 16,-8 1-6-16,-6-3 0 15,0 0 0-15,0 3-1 16,-6 3-1-16,-5-3 1 15,5 6-1-15,0-3 0 16,3 7-9-16,3 3-4 16,0 8 1-16,0 5 13 15,0 10 1-15,0 6-1 16,0 6 0-16,0 3 1 0,0 10-1 16,0-2 0-16,0 4 0 15,0 0-8-15,0 0 1 16,0 0 5-16,0 0-7 15,0 0 2-15,0 0-6 16,0 0 13-16,0 0 0 16,0 0-1-16,0 0 1 15,0 0 0-15,0 0 0 16,0 0 1-16,0 0 6 16,0 0-1-16,0 0 5 15,0 0-4-15,0 0 5 16,0 0-6-16,0 0-4 15,0 0 4-15,0 0 0 16,0 0 1-16,0 0-6 16,0 0 5-16,0 0-4 15,0 0-1-15,0 0-1 0,0 0 0 16,0 0 0-16,0 0 0 16,0 0 0-16,0 0 0 15,0 0 2-15,0 0-1 16,0 0 6-16,0 0-6 15,0 0 5-15,0 0-5 16,0 0 0-16,0 0-1 16,0 0 0-16,0 0 1 15,0 0 0-15,0 0 0 16,0 0-1-16,0 0 0 16,0 0 0-16,0 0 0 15,0 0 0-15,0 0 0 16,0 0 0-16,0 0 0 0,0 0-1 15,0 0 1-15,0 0 1 16,0 0 0-16,0 0 0 16,0 0 7-16,0 0-1 15,0 0-1-15,0 0-4 16,0 0 4-16,0 0-5 16,0 0-1-16,0 0 1 15,0 0-1-15,0 0 0 16,0 0 1-16,0 0 1 15,0 0-1-15,0 0 5 16,0 0 5-16,0 0-2 16,0 0-2-16,0 0-1 0,0 0-5 15,0 0 5-15,0 0 0 16,0 0-4-16,0 0-1 16,0 0 14-16,0-2-14 15,0-1 0-15,0-1 5 16,0 4-5-16,0 0 5 15,0 0-5-15,0 0 10 16,0 0-11-16,0 0 0 16,0 0 0-16,0 0 1 15,0 0-1-15,0 0 0 16,0 0 0-16,0 0-2 0,0 0-5 16,0 9-2-1,0 28-13-15,0 28 22 0,0 47 0 16,3 48 13-16,14 41-4 15,-2 6-3-15,6-8-6 16,-11-22 1-16,-3-13-1 16,-7-2-11-16,0-21-15 15,0-30 6-15,0-33-8 16,0-18-36-16,0-1 1 16,3-13 24-16,11-4 27 15,3-21 11-15,-2-16 1 16,5-5 1-16,8-16 16 15,2-28 6-15,2-18 9 16,-4-5-17-16,-11-13-2 16,-11-4 10-16,-6 3 0 0,0 0-5 15,-34 7 6-15,-6 13 5 16,-6 9 2-16,-4 13-12 16,0 8-2-16,7 8-10 15,-2 4-7-15,12 2-25 16,7-2-72-16,23-16-110 15,3 4-398-15,0-1-633 0</inkml:trace>
  <inkml:trace contextRef="#ctx0" brushRef="#br0" timeOffset="-77819.49">43568 13965 1495 0,'0'0'296'0,"0"0"-80"16,0 0-48-16,0 0-50 16,-171 86-50-16,131-37-12 15,12 5-11-15,12 0-29 16,16-7-8-16,0-13-8 15,10-3 0-15,27-15-23 16,9-16-30-16,9 0-11 16,1-20-17-16,-2-18 1 15,-5-6 11-15,-5-4 50 0,-15 1 19 16,-4 7 8-16,-16 5 7 16,-2 17 10-16,-7 12 19 15,0 6-44-15,0 6 0 16,0 27-1-16,0 14-1 15,7-4-33-15,17 2-23 16,5-4-43-16,11-12-6 16,1-10-17-16,5-11 38 15,-2-8 30-15,5 0 30 16,-1-14 15-16,-1-17-3 16,-7-1 6-16,-4-1 8 15,-2-8 5-15,-11 2 4 16,0 3-8-16,-3-3-1 0,-2 6-8 15,-9 6-10 1,-1 6 6-16,-5 6 12 0,0 3 0 16,0 3 9-16,-3 3 17 15,0 0 36-15,0 3 23 16,0 0 46-16,0 3-15 16,-20 0-38-16,-13 6-33 15,-7 24 26-15,-8 12-9 16,9 9-16-16,5 3 0 15,14 5-11-15,14-10-19 16,6 0-10-16,0-11-5 16,32-11 1-16,12-4-2 15,10-17 6-15,9-6 3 16,4 0-3-16,3-19 7 0,-4-14-7 16,-5-5-5-16,-7-15 12 15,-10-1 17 1,-9-12 4-16,-4-3-15 0,-11-6-10 15,-10 0-8-15,-7 0 5 16,-3 3-5-16,0 6 20 16,0 6 7-16,-9 7 8 15,-2 9 12-15,4 10-11 16,1 11-18-16,3 11 2 16,3 6 0-16,0 6-10 15,-4 0-11-15,0 23-11 0,1 29 11 16,0 19 29-1,3 15-15-15,0 7-14 0,0-6 6 16,10-6-4-16,7-6-2 16,3-10 0-16,3-10 0 15,-6-2-12-15,0-11-33 16,-8-8-46-16,-1-7-130 16,-8-13-379-16</inkml:trace>
  <inkml:trace contextRef="#ctx0" brushRef="#br0" timeOffset="-77645.49">44606 13776 1620 0,'0'0'279'16,"0"0"-124"-1,0 0-4-15,231-50-67 0,-152 43-59 16,22-5-25-16,-23 3-177 15,-19 3-436-15</inkml:trace>
  <inkml:trace contextRef="#ctx0" brushRef="#br0" timeOffset="-76536.49">45115 13953 1075 0,'0'0'544'0,"0"0"-259"0,0 0-70 15,0 0-39-15,-5 179-47 16,5-142-42-16,5-4-26 16,10-6-23-16,6-7-13 15,2-12-10-15,11-4 1 16,3-4-2-16,10 0-7 15,-1-27 2-15,4-10-8 16,-2-7 1-16,-9-3 4 16,-5 2-5-16,-11 6-1 15,-9 9 0-15,-11 12 0 0,-3 12-6 16,0 6-12-16,0 0-12 16,-3 27 30-16,-8 6 0 15,5 3-2-15,6 0-13 16,0-4-16-16,0-5-5 15,23-12 16-15,7-9 3 16,1-6 17-16,6 0 0 16,-2-20 1-16,3-7 0 15,-4-6-1-15,-11-3 6 16,-7-3-5-16,-6 0 5 16,-10-3 0-16,0 6-6 15,0 3 0-15,-10 9 0 16,-6 9-8-16,2 6-1 15,5 6 3-15,1 3-8 16,5 0-20-16,3 15-31 0,0 15 7 16,0 6 5-1,17 0 10-15,9 6 16 0,8 0 12 16,2 0 14 0,1-3 1-16,0-3 0 0,-1-4 12 15,-2-9 81-15,0-6-21 16,-1-3-4-16,1-13-1 15,2-1-23-15,1 0-18 16,3-5-10-16,1-22-7 16,-4-6-8-16,-2-10 1 15,3-5-1-15,-9 0 4 16,2 3-5-16,-11 9 0 16,-7 9 1-16,-9 9 0 0,-4 12 10 15,0 6-11 1,0 0-5-16,-7 12 1 0,-11 21 4 15,6 6 0-15,1 0 0 16,11 0-22-16,0-3-11 16,0-7-3-16,20-10 15 15,11-5 12-15,2-7 9 16,7-7 1-16,4 0 8 16,2 0-8-16,-2-7 5 15,-1-19-5-15,-3-2 6 16,-3-7-1-16,-7 2-6 15,-10 3 0-15,-3 6-2 16,-6 12 1-16,-5 9-5 16,-3 3-6-16,3 9-11 0,2 21 22 15,-2 9 1-15,1-1 0 16,4-7 0-16,-8-3 0 16,3-12 1-16,-3-5 8 15,0-9 6-15,5-2 11 16,-2 0 3-16,11-6 12 15,3-21-21-15,10-6-10 16,4-6-9-16,-2 0 1 16,5 3-2-16,1 3 0 15,-3 12-1-15,3 12-5 16,-4 9 0-16,-2 0 5 0,-4 6-8 16,-5 18 3-1,-7 0-6-15,-5 6-82 0,-8-9-165 16,-3-4-332-16</inkml:trace>
  <inkml:trace contextRef="#ctx0" brushRef="#br0" timeOffset="-76347.49">46712 13639 1595 0,'0'0'588'0,"0"0"-469"16,0 0 32-16,0 0-76 16,0 0-75-16,0 0-55 0,208 59-325 15,-159-44-532-15</inkml:trace>
  <inkml:trace contextRef="#ctx0" brushRef="#br0" timeOffset="-75983.48">47518 13767 1363 0,'0'0'540'0,"0"0"-313"16,0 0-13-16,0 0-15 0,0 0-83 15,-54 177-52-15,34-111-28 16,7 9-14-16,13 4-10 15,0 8-11-15,9 13 0 16,35 17 0-16,10 8 1 16,5 4-2-16,-5-4 0 15,-13-23-12-15,-21-27-1 16,-20-21 4-16,-5-27-7 16,-41-18 15-16,-7-9 1 15,-8-12 18-15,4-30-16 16,11-18-2-16,13-12-26 15,16-9 2-15,14-6 11 16,3-1-8-16,12 9-18 0,52-11-37 16,-4 21-151-1,-2 19-448-15</inkml:trace>
  <inkml:trace contextRef="#ctx0" brushRef="#br0" timeOffset="-73053.24">40385 15289 469 0,'0'0'1368'16,"0"0"-1134"-16,0 0-24 16,0 231-28-16,0-144-90 15,0-6-41-15,0-3-14 16,8-12-15-16,4-8-14 16,-1-15-2-16,-2-10-6 15,-3-17 6-15,-6-5-5 16,5-8-1-16,-5-3 12 15,0-3 4-15,0-30-2 0,0-15-13 16,0-18-1-16,-8-19-2 16,-4-6 1-16,-2-5 1 15,5 4 0-15,9 7 0 16,0 10 1-16,3 16-1 16,23 6 0-16,0 14 0 15,-2 12 0-15,-4 9 0 16,-3 6 8-16,-3 12-8 15,-8 0-6-15,3 12 1 16,-4 27 5-16,-5 12 15 16,0 6-6-16,0 3-8 15,-17 0-1-15,-17-2-1 0,-7-4-22 16,-2-12-57 0,-13-3-85-16,10-14-349 0,9-14-697 15</inkml:trace>
  <inkml:trace contextRef="#ctx0" brushRef="#br0" timeOffset="-71930.21">40853 15734 1572 0,'0'0'510'0,"0"0"-296"15,0 0-47-15,0 0-88 0,0 0-52 16,93-198-15-16,-73 134-11 16,0-5 0-16,-9-8 1 15,-5-3-2-15,-6 5 0 16,0 6 6-16,0 9-6 16,0 15 13-16,-3 15 24 15,-3 15 15-15,-2 9 4 16,2 6-29-16,0 9-27 15,-8 36-5-15,5 27 5 16,1 15 18-16,8 18-11 16,0 5 2-16,23-6 0 15,14-2-8-15,7-12 0 16,-1-9 0-16,4-12-1 16,4-10 0-16,-5-17-12 15,1-14 4-15,3-8-20 0,4-14 6 16,-5-6 5-16,1 0-17 15,-5-27 7-15,-9-9 11 16,-10-8-5-16,-6 1 6 16,-6 0-1-16,-14 4 15 15,0 9 1-15,0 8 1 16,-14 11 27-16,-12 7-8 16,-11 4-8-16,-7 10-2 15,1 26 1-15,-1 12 0 16,12 2-2-16,12 4-3 15,9-1-5-15,11-8-1 0,0-6 1 16,28-12-1 0,7-9-1-16,13-15-11 0,5-3 10 15,8-3-9-15,2-30-9 16,1-9 2-16,-8-12 17 16,-5-6-8-16,-11-2 9 15,-11 6 0-15,-11 8-7 16,-9 12 1-16,-1 14 5 15,-8 17 0-15,0 5 0 16,0 5-21-16,0 28 15 16,0 7 6-16,0 1 0 15,9-1 0-15,5-7 1 0,1-6-1 16,-1-11 0 0,3-9 1-16,0-7 1 15,4 0 11-15,2-1 13 0,3-31 0 16,4-6-14-16,1-10-5 15,-2-4 0-15,-3 4-5 16,2 3-1-16,-8 13 1 16,-7 14-2-16,1 15 1 15,3 3-14-15,-2 9 13 16,13 26 1-16,2 7 1 16,4 0 5-16,-2-5-5 15,6-8 0-15,-1-8 0 16,-5-6-1-16,2-11 6 15,-1-4 2-15,-2 0 15 16,-5-19 9-16,1-10 5 0,-4-11-6 16,-6-4-10-1,-3-10-10-15,-8-6-2 0,-6-7-8 16,0 5 4-16,0 0-5 16,0 13 0-16,-6 11 12 15,1 16 31-15,-1 8-1 16,6 14-13-16,-3 0-23 15,0 14-6-15,3 24-3 16,0 20 3-16,0 4 0 16,12 7 0-16,16 0 0 15,5-9 0-15,-2-8-12 16,-2-8-28-16,-5-7-41 16,-10-12-68-16,-11-24-165 0,-3-1-404 15,0 0-663-15</inkml:trace>
  <inkml:trace contextRef="#ctx0" brushRef="#br0" timeOffset="-71791.21">42645 15393 795 0,'0'0'1029'0,"0"0"-513"15,0 0-321-15,0 0-48 16,206-121-63-16,-88 89-49 16,12 5-33-16,1 0-2 15,28-15-84-15,-31 9-252 16,-39 6-817-16</inkml:trace>
  <inkml:trace contextRef="#ctx0" brushRef="#br0" timeOffset="-70066.8">38083 17418 1431 0,'0'0'376'0,"0"0"-124"16,0 0 40-16,0 0-167 15,0 0-81-15,0 0 32 16,0 0 43-16,120 0-7 16,-64 0-28-16,5 0-32 15,5 0-19-15,1 0-24 16,0 0-9-16,34 0-102 16,-18 0-124-16,-5 0-526 0</inkml:trace>
  <inkml:trace contextRef="#ctx0" brushRef="#br0" timeOffset="-69150.79">39810 16847 1141 0,'0'0'276'0,"0"0"-69"0,0 0 9 15,0 0-39-15,0 0-26 16,0 0-13-16,0 0-18 16,-19-13-18-16,19 11-14 15,0 2-6-15,0 0-18 16,0 0-15-16,0 0-14 16,0 0-10-16,-5 17-11 15,2 26 21-15,-3 15-6 16,0 12 4-16,-2 10-5 15,2 4-16-15,0-3-7 16,-2 0 1-16,2-9-12 16,3-9 6-16,-4-10-1 0,0-16-13 15,1-13-13-15,2-10-3 16,4-8 0-16,-3-6-4 16,-1 0 16-16,1 0 5 15,-7-32-22-15,-1-11 2 16,2-17 13-16,3-14 11 15,1-4 3-15,5-3-5 16,0 3 4-16,0 6 6 16,11 7-1-16,9 15 1 15,0 12 1-15,4 12 1 16,-4 15 6-16,3 11-5 16,0 0-1-16,7 38 13 0,1 16 2 15,-2 14-1 1,5-1-15-16,-4 1 2 0,-4-11 4 15,2-9-5-15,-8-15-1 16,-4-12 0-16,-5-9 0 16,-5-6 0-16,0-6 6 15,-1 0 4-15,1-18 2 16,3-18-4-16,5-12-8 16,6-15 0-16,0-9-10 15,7-3-5-15,-1 0-2 16,5 1 5-16,-1 21 5 15,-7 10 6-15,-3 22 1 16,-3 15-1-16,-3 6-4 16,6 12 5-16,-1 30 21 15,1 12-9-15,0 4-5 16,3 1-6-16,-6-5 6 16,4-1-7-16,-1-5 0 0,-3-12 5 15,-5-3-5-15,2-6-33 16,6-6-81-16,-3-6-190 15,0-12-322-15</inkml:trace>
  <inkml:trace contextRef="#ctx0" brushRef="#br0" timeOffset="-67211.79">41038 17068 935 0,'0'0'826'16,"0"0"-536"-16,0 0-47 0,0 0-50 15,0 0-72-15,0 0-10 16,0 0-35-16,-205 182-23 16,168-122-23-16,17-3-12 15,13-6-18-15,7-9 0 16,0-12 9-16,31-6-8 15,5-10 7-15,7-13-8 16,1-1-1-16,4-6-11 16,-2-27-11-16,1-9-3 0,-1-9 2 15,-5-6 11 1,-9-3 11-16,-4 6-11 0,-11 12 5 16,-7 13 8-16,-7 22-1 15,-3 7-5-15,0 3-11 16,0 33 3-16,0 12 14 15,0 6 1-15,0 0-1 16,0-6 0-16,6-9-9 16,11-9-26-16,6-9 9 15,0-9 11-15,5-9 7 16,-1-3 8-16,2 0 11 16,5-16 2-16,3-19 5 15,-1-7-8-15,4-9-8 16,1-3-2-16,-4-3-19 15,-5 6-15-15,-1 9 0 16,-7 18 16-16,-4 12 6 0,-5 12-4 16,2 0 5-16,4 33 11 15,2 9 9-15,5 3-9 16,-5-3 1-16,0-3 0 16,-7-12 0-16,-2-6 0 15,-8-9 0-15,-6-6 0 16,5-6 5-16,-2 0 15 15,0 0 17-15,11-6 0 16,4-21-24-16,7-9-14 16,8-9-9-16,4 0-26 15,-5 0-25-15,3 12-17 16,-6 9 25-16,-6 12 34 0,2 7 5 16,-2 5 7-16,1 0 6 15,-1 23 0-15,6 1 1 16,5 0-1-16,2-6 0 15,4-3-18-15,1-9 9 16,-1-6-19-16,-3 0 12 16,-7 0 16-16,4-12 5 15,-2-9 8-15,-1-3 1 16,-4-3 3-16,-1-3-3 16,-3 6-8-16,-6 3-5 15,-6 6 13-15,-5 3 24 16,-6 6 0-16,3 0-5 0,-3 2-14 15,0 0-10-15,0 3-8 16,0-4 0-16,0-1 0 16,0 5 1-16,0-7-2 15,0 2 1-15,-9 0-1 16,-8 1-12-16,-6 5 11 16,-8 0-5-16,-5 0 6 15,-15 5 1-15,-2 21-1 16,-4 7 0-16,-3 4 0 15,7 7 10-15,9 4 7 16,7 0-2-16,17 3-7 16,14-6 1-16,6-3-8 15,0-3 0-15,20-9 0 16,20-6 0-16,10-6-1 16,10-6 2-16,10-9 20 0,3-3 1 15,5 0-7 1,-1-18-9-16,-4-9 5 0,4-6 3 15,-4-6 27 1,-6-9-21-16,-3-3-11 0,-10-6-1 16,-8-9-8-16,-10 0-1 15,-5-2-9-15,-8 3 8 16,-13 5-1-16,-6 3 1 16,-4 8 1-16,0 11 2 15,0 11 19-15,-4 12 7 16,-3 9-7-16,1 6 3 15,-2 2-24-15,-1 38-26 16,6 14 26-16,3 11 1 16,0 5-1-16,0-1 0 0,26-4 0 15,5-6-1-15,2-14-14 16,-7-9-3-16,-3-15 17 16,-5-9 1-16,-5-9 0 15,0-3 2-15,4 0 8 16,0-18-4-16,3-15-4 15,3-11-1-15,7-4-1 16,1 0-24-16,1 4-23 16,3 7-12-16,-9 16-5 15,-3 15 16-15,-3 6 26 16,-3 0 10-16,0 27 11 16,0 4-1-16,-1 2 2 0,1-2 0 15,3-9-1-15,3-5 1 16,1-5 5-16,2-12-4 15,5 0 0-15,2 0 15 16,4-12 8-16,-3-15-12 16,-2 0-2-16,-5-6 4 15,-7 0 1-15,-3 6-9 16,-6 2 0-16,-5 9 10 16,-6 9 8-16,0 7-6 15,0 0-18-15,0 7-14 16,0 24 13-16,3 6 2 15,8 2 0-15,1-1 0 16,5-6-1-16,1-5 0 16,-1-7-9-16,-2-8 9 0,5-6 1 15,8-6 0-15,2 0 9 16,7 0-3-16,-2 0-5 16,3-5 8-16,-4-2-9 15,-8-2 0-15,-3-2 8 16,-2 4 0-16,2-5 3 15,3-2-12-15,-3 4 1 16,5-7-1-16,-8 7 1 16,-4-1-1-16,-5 4 0 15,-5-3 0-15,0 6 0 16,2 4-1-16,1 0-5 16,5 8-5-16,6 19 6 15,7 1 5-15,-1 10 1 0,8-5-1 16,-7-9 0-1,-1-3-1-15,-6-9 1 0,-3-6 0 16,-8-3 0-16,2-3 1 16,-4 0-1-16,-4 0-31 15,-3-15-70-15,0-12-170 16,0-2-482-16</inkml:trace>
  <inkml:trace contextRef="#ctx0" brushRef="#br0" timeOffset="-67033.78">44516 16603 1803 0,'0'0'270'0,"0"0"7"0,0 0-76 16,0 0-123-16,0 0-78 15,0 0-58-15,0 0-293 16,183 64-612-16</inkml:trace>
  <inkml:trace contextRef="#ctx0" brushRef="#br0" timeOffset="-66643.79">45191 16999 1739 0,'0'0'330'0,"0"0"15"16,0 0-111-1,0 0-115-15,0 0-59 0,184-7-35 16,-154-8-10-16,-10-5-7 16,-6 7-2-16,-14-1-6 15,0 6-6-15,-31 4-27 16,-22 4 26-16,-13 6 5 15,-6 27 2-15,13 8-1 16,8 3-6-16,19-1 7 16,21-4-6-16,11-3 5 15,11-6-1-15,35-9 2 0,18-6 1 16,9-12 6 0,18-3-5-16,2 0 3 0,-3-15-5 15,-3-15-19-15,6-26-69 16,-25 8-186-16,-15 0-582 0</inkml:trace>
  <inkml:trace contextRef="#ctx0" brushRef="#br0" timeOffset="-65846.79">46634 16559 2 0,'0'0'1500'0,"0"0"-1238"15,0 0 4-15,0 0-10 0,0 0-106 16,-113 161-40 0,93-97-22-16,3-1-36 0,4-7-9 15,3-8-23-15,3-11-8 16,1-12-5-16,6-12-5 16,-3-7-2-16,3-6-1 15,0 0-11-15,0-7 0 16,0-26-21-16,13-19-8 15,7-12 14-15,0-13-4 16,-3-7 4-16,0-7 13 16,-2 10 9-16,-4 12 5 15,3 14 21-15,-4 19 33 16,-4 15 2-16,1 14 9 16,-3 7-25-16,5 0-23 0,8 13-16 15,9 28 20 1,8 8-1-16,7 15-4 0,-1 0-7 15,-1 1-6-15,-2-5 3 16,-3 1-6-16,-4-7-6 16,-7 0-67-16,-23 6-103 15,0-12-322-15,0-16-276 0</inkml:trace>
  <inkml:trace contextRef="#ctx0" brushRef="#br0" timeOffset="-65660.79">46659 16890 1209 0,'0'0'646'0,"0"0"-496"0,0 0 31 16,206-43-69-16,-119 34-74 16,3-1-38-16,1 4-111 15,23 4-189-15,-24-5-250 16,-16 5-643-16</inkml:trace>
  <inkml:trace contextRef="#ctx0" brushRef="#br0" timeOffset="-65094.79">47588 16745 1020 0,'0'0'330'16,"0"0"-67"-16,0 0-2 0,0 0-35 15,0 0-46-15,-191 98-47 16,171-55-53-16,11-5-25 15,9 5-33-15,0-6-10 16,15-1-11-16,22-3 5 16,4-5-5-16,2 5 10 15,0 8-4-15,-2 7 2 16,-9 12 22-16,-4 9-2 16,-15 15 3-16,-10 14-6 15,-3 10-16-15,0 3 8 16,-13-13 28-16,-27-23-46 15,-17-29-19-15,-7-26-38 16,-6-20 2-16,7 0 15 16,16-39 25-16,21-20 6 15,26-22-4-15,15-15 1 0,54-12-27 16,24-11-32-16,17 2-95 16,7 9 44-16,-3 15 58 15,-10 12 50-15,-15 15 14 16,-19 8 83-16,-20 9 51 15,-19 11-6-15,-19 11-34 16,-12 6-35-16,0 9-59 16,-23 9-15-16,-20 3 15 15,-10 5 15-15,-8 26 7 16,4 11 30-16,4 3 6 16,19 3-15-16,25-5-26 15,9-6-11-15,20-5-6 16,33-5 1-16,10-12-2 15,15-9-7-15,2-6 7 0,7 0-21 16,-14 0 4-16,-3-14-41 16,-13-13-48-16,-23 8-135 15,-18-5-399-15</inkml:trace>
  <inkml:trace contextRef="#ctx0" brushRef="#br0" timeOffset="-63964.67">37831 19184 1139 0,'0'0'524'0,"0"0"-299"0,0 0 99 16,0 0-80-16,0 0-101 16,0 0-39-16,0 0-32 15,-46 2-32-15,57-2-7 16,15 0 21-16,14 0 19 16,10 0-19-16,10-2-14 15,4-8-17-15,-3 3-2 16,-3-3-6-16,-6 0-8 0,-12 1 2 15,-14 7-7-15,-9-4-2 16,-10 6 0-16,-4 0-33 16,-3 0-37-16,0 0-67 15,0 6-149-15,-17 5-592 0</inkml:trace>
  <inkml:trace contextRef="#ctx0" brushRef="#br0" timeOffset="-59768.81">38586 18669 1247 0,'0'0'325'0,"0"0"-63"16,0 0-17-16,0 0-65 15,0 0-54-15,0 0-21 16,0 0-11-16,5-30-18 15,-5 30-6-15,0-3-15 16,0 3-4-16,0 0-5 16,0 0 0-16,0 0-10 15,0 0-3-15,0 0-15 16,0 0-7-16,0 30-11 16,0 28 0-16,0 27 9 15,0 13 16-15,0 8-16 16,3-8 1-16,17-8-10 15,10-10-1-15,4-20-5 0,-2-12 5 16,3-15 0-16,-6-12-9 16,2-9 2-16,-2-6 0 15,-2-6 6-15,4 0-4 16,-5-6-1-16,4-21 1 16,1-9-5-16,-2-10 11 15,-3-8 0-15,2 0 1 16,-7-4 1-16,-9 10-2 15,-1 10 0-15,-8 11 0 16,-3 15-2-16,0 12 2 16,0 0-12-16,0 12-7 15,0 30 19-15,-3 8-6 0,3 4 6 16,0-2-8-16,23-9 8 16,17-10-6-16,7-12 6 15,9-9 0-15,4-9-4 16,4-3 4-16,-1-6 0 15,1-21 0-15,-10-8-1 16,-15-3-5-16,-11-6-3 16,-19-9-4-16,-9-4-11 15,0 1-15-15,-17-2 15 16,-6 10-7-16,-1 6 8 16,12 15 8-16,7 10 14 15,5 7 0-15,0 0-26 16,8 4 8-16,15-5 1 0,4-1 18 15,2 1 0 1,-1-4 0-16,-5-1 5 0,-10-1 1 16,-2-3 14-16,-8 3 35 15,-3 0-12-15,0-3 11 16,0 5-12-16,-3 8-9 16,-8 1-3-16,5 6-9 15,-4 0-21-15,-1 21 0 16,8 19-1-16,3 18-4 15,0 11 5-15,7 1 8 16,27-1-7-16,6-4 0 16,0-1 0-16,1-10 0 15,-12-6 5-15,-3-11-5 0,-5-10 5 16,-7-11-6 0,-8-5 0-16,-6-10 1 15,3-1 7-15,0 0 3 0,5-12-11 16,4-30-1-16,11-12-5 15,8-9-3-15,5-3-15 16,1 13-10-16,0 16 2 16,-4 16 16-16,-2 21 7 15,-5 0 3-15,1 25 6 16,1 17 1-16,1 12 8 16,1 2-3-16,1-4-5 15,-5-8-1-15,3-7-1 16,2-11 1-16,-1-9 2 15,7-8-2-15,6-9 10 0,1 0-8 16,2 0-2 0,5-20 2-16,-4-1 11 0,-4-6-12 15,-2-1 0-15,-12-3 1 16,-2 2-1-16,-7-2 7 16,-6 4-8-16,-5 0-6 15,-1 2 0-15,-5 4-6 16,-3 4 4-16,0-1 2 15,0 3-1-15,0 3-2 16,0 3 3-16,-14 3-12 16,-9 6-9-16,-7 0 12 15,-10 2 9-15,0 29 6 16,2 7 1-16,9 10 4 0,12 0-5 16,17-2-9-1,0-1 3-15,14-8-14 0,25-9-7 16,12-7 15-16,1-5 12 15,9-12 1-15,-1-4 8 16,-2 0-8-16,-3-9 1 16,0-18 14-16,-9-6-4 15,1-8 3-15,-4-5 2 16,-3 0-2-16,-5 1-15 16,-9 9 1-16,-3 9 0 15,-10 11-1-15,-6 13 0 16,0 3-1-16,3 3-2 15,0 30 3-15,4 6 17 16,1 3-9-16,5 4-7 16,-3-7-1-16,4-3 0 0,-8-9-1 15,-3-5 1-15,-4-11 0 16,-1-1 0-16,-2-10 0 16,3 0 1-16,0 0 11 15,8-15 1-15,6-18-4 16,10-16-3-16,4-3 3 15,3 2-9-15,-1 4-8 16,-2 13-4-16,-5 12 11 16,2 15-10-16,-1 6 10 15,1 10 1-15,1 23 3 16,2 3 17-16,2 5-7 16,-2-5-13-16,-8-5-6 0,1-10-5 15,-7-5-17 1,3-10-47-16,14-6-52 0,-6-10-170 15,-1-11-448-15</inkml:trace>
  <inkml:trace contextRef="#ctx0" brushRef="#br0" timeOffset="-58356.42">43002 18836 1232 0,'0'0'265'0,"0"0"-92"0,0 0 42 16,0 0-84-16,0 0-57 15,0 0-5-15,0 0-1 16,0-14-11-16,0 14-6 15,0 0-2-15,0 0 0 16,0 0-1-16,0 0-1 16,0 0-14-16,0 0-5 15,0 0-2-15,0 0-6 0,0 0-3 16,0 0-10-16,0 0 4 16,0 0-5-16,0 0-5 15,0 0 1-15,0 0-1 16,0 0-1-16,0 0 0 15,0 0-6-15,0 0-8 16,-3 0-63-16,-21 20-67 16,4 1-238-16,0-4-553 0</inkml:trace>
  <inkml:trace contextRef="#ctx0" brushRef="#br0" timeOffset="-39918.18">42992 18874 196 0,'0'0'251'0,"0"0"-57"15,0 0-44-15,0 0-45 16,0 0-44-16,0 0-41 16,4-2-20-16,-4 2-13 0,0 0-18 15,0 0 17-15,3 0 14 16,-3 0 1-16,0 0 8 16,3 0 8-16,-3 0 9 15,0 0 16-15,0 0 47 16,3 0 0-16,-3 0 11 15,0 0-3-15,0 0 10 16,0 0 10-16,0 0-11 16,0 0-20-16,0 0-14 15,0 0-18-15,0 0-4 16,0 0 10-16,0 0 16 0,0 0 4 16,0 0-5-1,0 0-2-15,0 0-4 0,0 0-8 16,0 0-10-16,0 0-13 15,0 0 4-15,0 0-11 16,0 0 1-16,0 0-11 16,0 0-11-16,0 0-3 15,0 0-7-15,0 0 0 16,0 0-1-16,0 0-5 16,0 0-30-16,0 0-34 15,0 0-104-15,0 0-312 16,0 0-309-16</inkml:trace>
  <inkml:trace contextRef="#ctx0" brushRef="#br0" timeOffset="-38118.13">42985 18938 1260 0,'0'0'292'0,"0"0"-46"15,0 0-48-15,0 0-48 16,0 0-43-16,0 0 6 16,0 0-23-16,0-10-5 15,0 10-6-15,0 0-12 16,0 0-6-16,0 0-7 15,0 0-6-15,0 0-5 16,0-2-10-16,0 2-6 16,0 0-12-16,0 0-2 0,0 0-7 15,0 0-5-15,0 0 0 16,0-4-1-16,0 4 0 16,0 0-2-16,0-3-8 15,0 1-4-15,0-4 5 16,0 2 2-16,0 2 7 15,0-2 1-15,0 4 5 16,0 0-6-16,0 0-8 16,0 0-2-16,0 0 8 15,0 0-3-15,0 0 5 16,0 0 0-16,0 0 0 16,0 0 1-16,0 0 0 15,0 0 7-15,0 0-2 0,0 0-5 16,0 0-1-1,0 0 0-15,0 0-1 0,0 0 1 16,0 0-11-16,0 0 11 16,0 0 0-16,0 0 0 15,0 0 0-15,0 0 1 16,0 0 0-16,0 0 0 16,0 0 1-16,0 0 4 15,0 0-6-15,0 0 2 16,0 0-1-16,0 0 7 15,0 0-8-15,0 0 6 16,0 0-4-16,0 0-1 16,0 0 5-16,0 0 0 15,0 0-5-15,0 0 0 0,0 0-1 16,0 0-5-16,0 0 5 16,0 0 0-16,0 0-1 15,0 0-10-15,-6 12 5 16,-4 9 6-16,-1 10 1 15,-1 5 0-15,1 5 7 16,2 1-7-16,1 4 0 16,8-4 0-16,0-1-1 15,0-5 0-15,0 2 0 16,8-8-1-16,7-3 0 16,5-8 0-16,1-5-6 15,-1-7 5-15,0-2-4 16,0-5-7-16,0 0 13 15,4 0 7-15,-1-12 4 0,0-14-2 16,-3-1-8 0,0-1-1-16,0-13 0 0,-2 7 0 15,-6-7 0-15,2 5-1 16,0 7 1-16,-8 4 0 16,-3 4 0-16,-3 7 5 15,0 5-4-15,0 3-2 16,0 0 1-16,0 6 0 15,0 0 0-15,0 0 0 16,0 0-1-16,0 0-6 16,0 0-2-16,0 0 0 15,3 0-6-15,0 23-3 0,8 10 18 16,6 7 5 0,0-3-5-16,10-3 1 0,-1-3-1 15,11-4 0-15,-1-11-2 16,4-4 1-16,4-11 1 15,-1-1 20-15,0 0 10 16,-5-12-3-16,-1-10-9 16,-8-10-6-16,-2-4-6 15,-7-3 5-15,-9-3-10 16,-8 0 0-16,-3 3 20 16,0 7-20-16,-20 5-1 15,-4 9-1-15,1 5-8 16,-8 7-6-16,5 4-4 15,-1 2-11-15,1 0-12 16,6 0-39-16,3 0-67 16,3 6-158-16,14 0-474 0</inkml:trace>
  <inkml:trace contextRef="#ctx0" brushRef="#br0" timeOffset="-37702.13">44276 19174 1322 0,'0'0'680'0,"0"0"-505"0,0 0 78 16,0 0-97-16,183-75-101 15,-122 45-40-15,-12 3-9 16,-15 7-6-16,-17 1 1 16,-10 2-1-16,-7 5-14 15,0-1 13-15,-35 11-1 16,-8 2 2-16,-13 0-6 16,-4 27 6-16,2 11 0 15,15 5 1-15,14-5 5 16,15-1-5-16,14-7 7 15,0-3-7-15,23-5 7 0,17-11 1 16,14-1 0 0,10-10 4-16,6 0-13 0,3-4-33 15,34-33-119-15,-21 5-383 16,-14-1-665-16</inkml:trace>
  <inkml:trace contextRef="#ctx0" brushRef="#br0" timeOffset="-36268.6">45361 19063 1506 0,'0'0'282'0,"0"0"-96"15,0 0-18-15,0 0-90 16,84-162-45-16,-58 110-20 16,-2 2-11-16,-7-8 11 15,-6 3 8-15,-8 1 25 16,-3-2-6-16,0 11 31 15,0 3-22-15,-11 15 0 16,2 6 18-16,5 12-4 16,-3 9-28-16,4 0-35 0,-4 33-12 15,-3 24 5-15,3 18 7 16,4 9 7-16,3 3-7 16,0-6 2-1,3-4-2-15,14-15 0 0,0-4 1 16,-1-16 0-16,-2-9 0 15,-3-12 6-15,-2-12 2 16,-3-7-3-16,5-2-6 16,6-2 28-16,10-32 15 15,5-11-23-15,5-8-20 16,7-1-6-16,-1 6-26 16,-6 17-9-16,1 17-13 15,-6 14 12-15,-1 0 5 0,-1 33 7 16,2 6 17-16,5 3-12 15,1-4 2-15,2-1 8 16,3-14 4-16,4-8-1 16,-1-9-4-16,1-6 16 15,-4-2 6-15,5-23 3 16,-9-7 0-16,-2-7 11 16,-3-1-2-16,-10-5 6 15,-7 3-8-15,-11 0-16 16,-6 9 17-16,0 10 26 15,-6 8-16-15,-22 9-9 16,-8 6-9-16,-4 0-8 0,-1 28-1 16,1 13 10-16,11 7-10 15,4 2 1-15,16-2-1 16,6-5-2-16,3-7-6 16,0-7 7-16,23-8 0 15,3-9-5-15,8-8-5 16,2-4 11-16,4 0 20 15,4-24-10-15,-4-6 0 16,0-7 2-16,-9 1 5 16,-8 7-2-16,-7 2 1 15,-8 8-1-15,-2 7-3 16,-6 10-12-16,0 2-1 16,0 0-12-16,0 2-6 15,3 23 14-15,0 8 5 16,8-1 7-16,6 1-7 0,-1-2-1 15,7-10 0-15,2-6-5 16,-2-7 5-16,6-8 0 16,5 0 1-16,2-6 18 15,7-17-1-15,4-11-6 16,1-1-10-16,-8-5-1 16,-7 11-9-16,-10 4-17 15,-9 11 2-15,-11 14 9 16,-3 0-27-16,0 6-4 15,6 27 44-15,5 9 2 16,6 0 2-16,7 3-1 16,2-7 5-16,7-7-6 15,1-8 0-15,0-10 5 0,-2-11-5 16,-2-2 10-16,1 0-1 16,-5-21 0-16,-6-6-9 15,-3-2-14-15,-10-5-39 16,-4 5-43-16,-3 4-54 15,0 4 10-15,0 7 47 16,0 5 38-16,0 9 39 16,0 0-3-16,20 0-22 15,11 0 28-15,9 0 13 16,7 0 0-16,2 0 6 16,1 0 13-16,1 0 4 15,-8-12 17-15,-10-7 31 16,-5 4 48-16,-13-3 28 15,-7 3-6-15,-8 1-35 0,0 5-24 16,-5 5-35-16,-18 4-29 16,-6 0-9-16,-5 4-9 15,7 19-1-15,7 8 1 16,11-1 6-16,9 3-6 16,0 0 0-16,17-4 0 15,12-4 0-15,9-4 0 16,5-12-62-16,33-9-89 15,-9 0-354-15,-4-15-520 0</inkml:trace>
  <inkml:trace contextRef="#ctx0" brushRef="#br0" timeOffset="-35764.6">48540 18167 1899 0,'0'0'360'0,"0"0"-84"16,0 0-72-16,0 0-86 16,0 0-6-16,0 157-13 15,0-91-20-15,-7 0-11 16,4 0-23-16,0-3-23 15,3-6-13-15,0-6-9 16,0-4-7-16,0-15-17 16,3-9-6-16,7-3 3 0,4-15-3 15,6-5-3-15,9 0 13 16,8-11 19-16,4-24 0 16,2-4 0-16,-3-4-8 15,-16 4 0-15,-7 4 8 16,-11 14-5-16,-6 15 6 15,0 6-1-15,-14 0 0 16,-9 30 1-16,-4 14 1 16,10-1-1-16,11 4 0 15,6-7-12-15,0-5-15 16,20-12-4-16,13-7-3 0,4-7 1 16,3-9 24-1,1 0 9-15,-12-15-12 0,-9-18-37 16,-20-36-97-16,-20 7-358 15,-26 2-626-15</inkml:trace>
  <inkml:trace contextRef="#ctx0" brushRef="#br0" timeOffset="-35634.59">48313 18285 1870 0,'0'0'487'15,"203"-12"-294"-15,-69 3 32 16,24-3-103-16,-5-9-105 0,-16-16-17 15,-16 0-246 1,-45 4-971-16</inkml:trace>
  <inkml:trace contextRef="#ctx0" brushRef="#br0" timeOffset="-34102.83">38199 20536 1046 0,'0'0'705'0,"0"0"-531"16,0 0 117-16,0 0-84 15,0 0-94-15,0 0-35 16,-197-28-22-16,157 28-14 16,-4 0-20-16,1 6-5 15,-4 21-10-15,4 9-6 0,6 6 0 16,7 3-1-1,16 0-6-15,11-3 4 0,3-6-14 16,11-9-19-16,18-9-9 16,12-12-16-16,5-6 13 15,1 0 47-15,4-27 13 16,-1-9-4-16,-4-9-7 16,-6-6 11-16,-5 0 17 15,-15-6 1-15,-5 0 11 16,-12-3-15-16,-3-4-2 15,0 0-11-15,0 5 4 16,0 1 8-16,0 14 0 16,-6 7 10-16,3 10-1 15,3 12-9-15,0 15-18 0,0 0-8 16,0 15-38-16,0 33 33 16,0 18 5-16,6 15 7 15,11 3 2-15,3 2-8 16,4-5 5-16,-1-9-6 15,0-6-1-15,0-12-12 16,1-15-36-16,0-12 2 16,0-15 1-16,-1-12-5 15,0 0 41-15,4-18 10 16,-1-18 7-16,2-9 1 16,-5-3 4-16,-3-3-3 15,-4 9-3-15,-8 6 0 16,-8 15-6-16,0 15-11 0,0 6 11 15,-8 9-6 1,-12 24 6-16,4 6 0 0,5 6-1 16,11-6 1-16,0-3-6 15,27-9-6-15,10-9 1 16,9-9 4-16,5-9 7 16,-1 0 28-16,-3-6 12 15,-7-15 5-15,-6-6 3 16,-14-3 1-16,-14 0-10 15,-6-3-23-15,-6 0-16 16,-34-3-4-16,-11 6-38 16,-33 3-75-16,11 7-108 15,13 10-583-15</inkml:trace>
  <inkml:trace contextRef="#ctx0" brushRef="#br0" timeOffset="-33651.83">39352 20874 1783 0,'0'0'346'0,"0"0"-123"0,0 0-20 15,0 0-112-15,0 0-58 16,182-69-15-16,-130 33-5 16,-2-3-11-16,-10 0 3 15,-2-3-5-15,-15-3-6 16,-6-2 5-16,-14-2 1 16,-3-4 0-16,0-2 10 15,0 1 1-15,-3 4-10 16,-11 9 21-16,1 7 11 15,0 14 3-15,6 5 1 16,0 9-14-16,3 6-4 16,1 0-9-16,3 2-10 15,0 37 1-15,0 16 5 16,0 17 13-16,24 7-17 0,2-3 7 16,5 1-9-16,-5-8 0 15,-2-9-55-15,-7-12-75 16,-14-9-107-16,-3-18-454 15,0-12-942-15</inkml:trace>
  <inkml:trace contextRef="#ctx0" brushRef="#br0" timeOffset="-32980.83">39580 20433 1007 0,'0'0'834'15,"0"0"-562"-15,0 0 70 0,191 0-110 16,-115-5-104 0,1 0-37-16,-1-5-40 0,-9-2-28 15,-10-5-17-15,-10-2-6 16,-10 2-15-16,-14-1 9 16,-9-1 6-16,-4 4 5 15,-7 7 4-15,-3 2-9 16,0 6-6-16,0 0 6 15,0 2-20-15,0 33 3 16,0 15 17-16,0 14 0 16,7 5-11-16,14-8-8 15,5-2-9-15,-3-14 14 16,0-9 14-16,-2-12 0 0,-1-9 0 16,-3-15 1-16,6 0 4 15,7-6 9-15,7-33 5 16,3-6-10-1,3-6-8-15,1-3 6 0,-4 9-6 16,-4 4 1-16,-2 20-2 16,-1 14-5-16,1 7-7 15,6 1-9-15,6 26 20 16,4 8-20-16,4-5-15 16,-4-3-6-16,1-6-5 15,-4-12 11-15,-7-3 21 16,-4-6 15-16,-9 0 1 15,-6-18 12-15,-9-3-3 16,-9-3 1-16,-3 0-11 0,0 4 17 16,-23 7-17-16,-10 10 1 15,-7 3-2-15,0 9 2 16,-4 25-1-16,13 10 11 16,13 4 4-16,18 0-6 15,0-3-8-15,29-3 6 16,21-6-7-16,13-9-7 15,4-12-7-15,10-12 8 16,4-3-40-16,29-18-76 16,-20-18-359-16,-17-3-786 0</inkml:trace>
  <inkml:trace contextRef="#ctx0" brushRef="#br0" timeOffset="-31832.39">42551 20481 1132 0,'0'0'834'0,"0"0"-713"0,0 0 78 16,0 0-28-16,0 153-64 15,6-78-7-15,8-6-27 16,3 3-24-16,0-9-21 16,3-12-11-16,-8-12-10 15,2-10-7-15,-7-16-7 16,-7-9-13-16,0-4-1 16,0-4 8-16,0-29-29 15,-7-10-10-15,-10-16 25 0,0-10 11 16,8-6 7-1,6 3 8-15,3 3-33 0,3 15 16 16,26 12 16-16,15 15 1 16,7 13 1-16,-1 14 0 15,7 0 13-15,-1 26-1 16,-5 17-1-16,-5 10 5 16,-5 1 0-16,-12 0-2 15,-5-6-2-15,-11-6-5 16,-6-9-6-16,-7-9 0 15,0-6 0-15,0-15 8 16,0-3 4-16,0 0 0 16,0-3-13-16,0-33-18 15,0-12-7-15,0-12 23 0,29-9 1 16,11 0-10-16,15 4 5 16,5 17-6-16,-1 15 2 15,2 18 9-15,-7 15-6 16,-11 8 7-16,-7 26 1 15,-2 14 6-15,-5 11 3 16,-1 1-10-16,-1-9 0 16,-7-6-29-16,3-9-38 15,-3-9-63-15,13-24-72 16,-2-3-164-16,-2 0-120 0</inkml:trace>
  <inkml:trace contextRef="#ctx0" brushRef="#br0" timeOffset="-30667.81">44081 20369 844 0,'0'0'901'0,"0"0"-705"16,0 0 81-16,-183 64-90 15,133-21-79-15,2 10-17 16,13 1-18-16,7 0-22 15,12-3-12-15,16-9-23 16,0-6-16-16,9-12-9 16,32-9-4-16,5-9-31 15,12-6 10-15,-3 0 19 0,0-15 0 16,-6-15 5-16,-2-9 8 16,-10-9 2-16,-6 0 2 15,-11-3 10-15,-7 1 1 16,-7 13-2-16,-6 5 5 15,0 15 12-15,0 7 7 16,0 10-1-16,0 0-34 16,0 21-9-16,-6 26 8 15,2 1 1-15,4 6-1 16,0 3-6-16,24-6-7 16,16-3 2-16,3-12-3 15,4-9 15-15,-1-12-8 0,-2-12-13 16,-1-3 21-1,1-3 0-15,-4-24 14 16,0-12 13-16,-6-3-11 0,-4-6 3 16,-7-3-10-16,-6 3-3 15,-3 6-6-15,-11 10 6 16,0 16-5-16,-3 5 18 16,0 11 13-16,0 0-32 15,0 14 0-15,-6 19-2 16,-2 6-8-16,8 6-13 15,0 0-17-15,17-6-9 16,18-9 17-16,-3-9 4 16,5-6 10-16,-4-12 9 15,1-3 5-15,-5 0 4 16,2-12 19-16,2-15 23 0,1-12-14 16,3 0-4-1,-4-12-12-15,1 6-10 0,-8 7-2 16,-5 11-7-16,-4 15 6 15,-5 12-16-15,-1 0-19 16,-2 20 19-16,5 19 17 16,0 6 8-16,-2 6 3 15,5-6-10-15,-3-9 0 16,-1-6 5-16,-2-12-5 16,-5-9-1-16,0-6 1 15,2-3 0-15,1 0 0 16,11-18 28-16,7-18-17 15,7-9-3-15,1-6-9 16,6 0-1-16,-1 3-1 16,-3 6-7-16,-7 10 8 0,-2 16-5 15,-5 16 5-15,0 0-19 16,-3 15 20-16,0 19 3 16,1 7 3-16,5-1 0 15,0 1 1-15,8-8-6 16,-1-9-2-16,4-9 1 15,0-9-9-15,-1-6 4 16,-2 0 5-16,-7-15 8 16,-1-15-1-16,-6-3 2 15,-6-9-1-15,0-5-8 16,-8-2 1-16,-3-10-1 16,-3-2 0-16,0-7-10 15,0-3-3-15,0 2 11 0,0 9 1 16,-6 8 1-1,3 22 23-15,3 12 9 0,-5 14 4 16,5 4-33-16,0 22 6 16,0 26-7-16,0 19 11 15,0 4-5-15,0 2-7 16,20-7-1-16,1-8-1 16,2-9-28-16,0-2-65 15,-12-13-97-15,-8-7-369 16,-3-13-610-16</inkml:trace>
  <inkml:trace contextRef="#ctx0" brushRef="#br0" timeOffset="-30528.8">46127 20161 1657 0,'0'0'356'0,"0"0"-51"15,183-33-84-15,-96 16-131 16,5-14-90-16,-23 8-52 15,-32 2-528-15</inkml:trace>
  <inkml:trace contextRef="#ctx0" brushRef="#br0" timeOffset="-30314.8">44580 20048 821 0,'0'0'1719'16,"0"0"-1451"-16,0 0 22 15,0 0-110-15,0 0-180 16,0 0-34-16,0 0-151 16,67-10-130-16,-50 10-716 0</inkml:trace>
  <inkml:trace contextRef="#ctx0" brushRef="#br0" timeOffset="-28713.65">46795 20315 1026 0,'0'0'365'16,"0"0"-220"-16,0 0 83 15,0 0-78-15,0 0-78 16,-179 38-21-16,135-12-7 16,-4 8-4-16,8 7-10 15,7 1-16-15,10-2-8 16,12 4-4-16,11-11-1 0,0-3-1 16,28-6-22-16,8-12 10 15,7-9 3-15,5-3 9 16,-1 0 20-16,-4-21-19 15,1-6 13-15,-12-3 11 16,-9-6 8-16,-2 3 23 16,-14 1 2-16,-4 5-2 15,-3 11 17-15,0 4-17 16,0 4 13-16,0 8-35 16,-10 0-34-16,-6 26-10 15,5 16 9-15,5 7-8 16,6 7-16-16,0-5-14 0,26-3-32 15,15-9 16-15,2-9 13 16,0-12 19-16,4-12 8 16,-1-6 15-16,-2 0 9 15,-4-9 1-15,0-21 14 16,-5 0 16-16,-6-9 12 16,-6-3-11-16,-6 0 5 15,-4 0-14-15,-2 1-22 16,-8 14 2-16,0 11-12 15,-3 5 0-15,0 11-8 16,0 0-2-16,0 26-4 16,0 8 14-16,0 10 14 15,0 1-14-15,0-3-1 16,14 0-7-16,12-15-1 16,0-3-3-16,2-9 11 0,2-6-12 15,-4-6 13-15,5-3 13 16,-1 0 8-16,7-18 6 15,-5-15 1-15,3-3 3 16,2-6-3-16,-5-3-10 16,-1 0-9-16,-1 7-9 15,-10 11 0-15,-3 12-1 16,-5 14-4-16,2 1-19 16,0 16-25-16,-1 28 49 15,1 4 15-15,3 0-9 16,-5-3 0-16,2-9-5 15,-5-9 1-15,-1-12-1 16,-2-6 7-16,-3-9 3 0,1 0 10 16,3-6 20-16,-1-21-6 15,1-6-29-15,7-12 3 16,3-3-9-16,-2-5 11 16,5 4-11-16,4 4 0 15,-4 9 0-15,3 10-6 16,0 19-1-16,2 7-5 15,-2 0-15-15,-3 28 9 16,1 10 17-16,-3 4-4 16,-1-3-18-16,3-3-45 15,-9-3-80-15,-11-12-135 16,0-9-285-16</inkml:trace>
  <inkml:trace contextRef="#ctx0" brushRef="#br0" timeOffset="-28510.67">47417 20057 1994 0,'0'0'334'15,"0"0"-68"-15,0 0-99 16,0 0-110-16,0 0-57 15,0 0-60-15,0 0-245 16,217 44-551-16</inkml:trace>
  <inkml:trace contextRef="#ctx0" brushRef="#br0" timeOffset="-27469.68">48537 20535 1288 0,'0'0'801'0,"0"0"-537"16,0 0 27-16,0 0-149 16,0 0-93-16,0 0-26 15,0 0-23-15,176-101-16 0,-173 73-8 16,-3-4 3-16,-3 11-12 15,-23 0 18-15,-4 13-6 16,-10 8 6-16,6 0-35 16,5 22 4-16,5 16-2 15,7 6 5-15,11 9-9 16,6 1-18-16,0 0-7 16,9-9-3-16,22-6 31 15,2-3 46-15,1-18 3 16,-5-6 55-16,1-9 28 15,1-3-9-15,1 0-3 16,9-27-2-16,2-9-22 16,4-3-8-16,1-11-15 15,-13 7-23-15,3-2-1 0,-4 9-1 16,-11 9 0-16,-3 15-20 16,-14 12 3-16,1 0-24 15,0 12-13-15,0 20 42 16,-1 5 13-16,1-1 21 15,0-6-14-15,-4-9 4 16,0-3-10-16,0-9-1 16,-3-6 14-16,3-3 9 15,5 0 35-15,-2 0-12 16,8-3 6-16,6-21-22 16,0-11-30-16,7-5-4 0,2-8-62 15,-3 6-7-15,2 5 4 16,-7 10 22-16,-1 15 14 15,3 8 12-15,-8 4-10 16,6 4-3-16,2 18-18 16,2 5 32-16,-2-5 8 15,3-1 12-15,-2-1-1 16,-1-13 1-16,0-1 7 16,-6-6 23-16,0 0 23 15,-4 0 15-15,4-1 4 16,3-19-25-16,0-2-20 15,3-4-8-15,-3-1-12 16,-6 6-7-16,-4 9-1 16,-7 1-1-16,-3 7-5 15,0 4-11-15,-7 0 3 0,-19 10 3 16,-5 15 6-16,5 8-3 16,2 1-1-16,11 7-6 15,9-8-7-15,4-3-44 16,0-6 10-16,24-3 21 15,13-9-5-15,3-3 41 16,1-9 40-16,5 0 19 16,-6 0 3-16,1-15-11 15,-6-6-13-15,-7-6 7 16,-8 3-6-16,-7 3-6 16,-10 6-5-16,-3 4-27 15,0 10 30-15,0 1-7 16,0 0-23-16,0 13-1 0,0 13 1 15,0 4 0 1,0 0-1-16,0-3-30 0,20-3-64 16,17 0-97-16,0-12-91 15,-21-3-381-15</inkml:trace>
  <inkml:trace contextRef="#ctx0" brushRef="#br0" timeOffset="-26183.5">38300 22089 1020 0,'0'0'482'16,"0"0"-357"-16,0 0 129 16,0 0-71-16,0 0-45 15,-174 66-15-15,140-46-30 16,1 8-30-16,-4 14-11 15,5 11-24-15,-3 6-18 16,12 1-1-16,9-6-7 16,14-6-2-16,0-12 0 15,0-9 0-15,20-11 0 0,11-14 1 16,2-2 0 0,1-8 36-16,3-29-8 0,-4-7-8 15,-4-14-9-15,-4-1 2 16,-6-10-12-16,-2-5 8 15,-3-2-4 1,-5-4-6-16,2 8 1 0,-5 3 0 16,5 12 0-16,-2 15 4 15,-3 9-5-15,5 15 0 16,-1 15-2-16,7 3-10 16,3 0-17-16,6 39 5 15,8 18 24-15,10 15 10 16,-1 12-9-16,4 12 1 0,-4 10-1 15,0 8-1 1,-5 7-26-16,-6 8 8 0,-4-4-29 16,-2-3-118-16,-2-20-45 15,-1-24 51-15,3-30-33 16,2-33 94-16,-5-15 98 16,1-15 82-16,-7-36 6 15,-8-3 15-15,-9-6-22 16,0-3-41-16,-26 3-6 15,-21-2-4-15,-7 12 30 16,1 13-29-16,2 10 21 16,8 12 6-16,16 9 4 15,10 4-13-15,11 2-23 16,6 0-26-16,3 0-16 0,31 0-20 16,33 0-92-16,-4-4-86 15,-7-7-420-15</inkml:trace>
  <inkml:trace contextRef="#ctx0" brushRef="#br0" timeOffset="-25907.5">39483 21864 1918 0,'0'0'294'16,"0"0"-44"-16,0 0-64 0,0 156-83 15,0-81-37-15,0-6-24 16,0 5-23-16,13-14-19 16,5-12-10-16,-3-10-62 15,-4-13-64-15,-8-23-145 16,-3-2-293-16,0 0-71 0</inkml:trace>
  <inkml:trace contextRef="#ctx0" brushRef="#br0" timeOffset="-24833.5">39572 22023 1196 0,'0'0'311'16,"0"0"-12"-1,0 0-44-15,0 0-75 0,0 0-22 16,185-42-26-16,-156 36-34 15,-5-6-10-15,-4 3-25 16,-6 3-14-16,-3 0-10 16,-8 6-6-16,0 0-6 15,-3 0-27-15,6 6-8 16,5 30-4-16,1 15 12 16,8 9 12-16,4 8-12 15,2-8-1-15,5-6-23 16,-2-18-1-16,6-9-7 15,-3-10 5-15,2-17 3 16,3 0 11-16,4-9 13 16,2-20 0-16,4-13 0 15,2 3 0-15,-5-9 2 16,-7 7 5-16,-8 7-6 0,-5 8-1 16,-10 11-7-16,0 12 6 15,-8 3-13-15,6 0-7 16,-1 0 20-16,6 9 0 15,-5 0-7-15,6-3 7 16,-1-3 0-16,0-3 1 16,-2 0 6-16,2 0 4 15,3-3 7-15,-6-12 9 16,-1 3 4-16,-6 0-1 16,-7 9 1-16,0 0-11 0,0 3-6 15,0 0 13-15,0 0-11 16,0 0-14-16,-3 0 0 15,-4 0 0 1,0 0 0-16,4 0 7 16,3 0-8-16,0 0 0 0,0 0 1 15,0 0-1-15,0 0 1 16,0 0-1-16,0 0 0 16,0 0 1-16,0 0-1 15,0 0 0-15,0 0 0 16,0 0 0-16,0 0-2 15,0 0-5-15,0 0-2 16,0 0 3-16,0 0-2 16,0 0-2-16,0 12-4 15,13 15 14-15,7 6 1 0,3 0 0 16,5 3-1-16,-2-4 1 16,1-5 1-1,-1 0-1-15,-6-6 8 0,-3-10 0 16,0-1 2-16,-3 1 2 15,-4-7 1-15,-1 2-9 16,5-6-5-16,6 0 0 16,3 0 5-16,4 0 3 15,7-21-2-15,-2-6 4 16,5-10-4-16,1-1-6 16,-6-10 0-16,-1 1-8 15,-4-7-4-15,-7 3-6 16,-6 9 6-16,-11 0 3 0,-3 12-4 15,0 15 1 1,-14 0 6-16,-16 12 4 0,-10 3-5 16,-6 0 1-16,-1 27-2 15,4 9 7-15,5 6-9 16,21 3 8-16,14 3-10 16,3-15-3-16,30 2 3 15,27-13 3-15,13-5 8 16,14-8 1-16,6-9 13 15,1 0 5-15,-4 0-2 16,-8 0-3-16,-16 0-7 16,-8-8-6-16,-23 8-36 0,-12 0-45 15,-16 0-112-15,-4 0-444 16,0 0-985-16</inkml:trace>
  <inkml:trace contextRef="#ctx0" brushRef="#br0" timeOffset="-22366.36">42724 21801 1309 0,'0'0'382'0,"0"0"-120"15,0 0 1-15,0 0-99 16,0 0-100-16,0 0-24 16,0 0 65-16,55 66-15 15,-32-24-20-15,0 3-21 16,0 3-19-16,-3-6-15 15,-2 3-6-15,-6-18-9 16,-4-1 1-16,-5-13-1 0,0-5-1 16,-3-8 1-1,0 0 0-15,0 0 7 0,0-14-7 16,0-25-3-16,0-3-13 16,0-15-4-16,0 3 19 15,9 0-13-15,8 6 2 16,6 9-10-16,8 12 1 15,-1 12 5-15,4 15 4 16,-1 0-2-16,1 15-8 16,-2 27 17-16,-1 9 5 15,2 6 1-15,-5-3 0 16,-5-9-1-16,-7-6 0 16,-3-12-12-16,-6-9-1 15,-3-12-14-15,-4-3 14 16,0-3 13-16,0 0 0 0,0-15 0 15,0-18-33-15,0-12 8 16,10-9 16-16,7-9 9 16,6 3 0-16,3 6 0 15,8 9-1-15,-4 15 1 16,-1 18 9-16,2 12 12 16,-4 0 1-16,4 36 24 15,1 12-11-15,2 3-15 16,-1 3-14-16,1-3-6 15,-1-3-13-15,1-15-39 16,-2-6-23-16,19-24-82 16,-7-3-117-16,-4 0-259 0</inkml:trace>
  <inkml:trace contextRef="#ctx0" brushRef="#br0" timeOffset="-21083.12">44436 21648 1023 0,'0'0'594'0,"0"0"-407"16,0 0 86-16,-171 72-63 16,114-24-44-16,1 6-35 15,5 0-52-15,8 0-17 0,16-9-29 16,15-9-26-1,12-6-7-15,0-9-1 0,18-9-18 16,20-9-14-16,13-3 6 16,5 0 27-16,1-27-11 15,-4-9-13-15,-7-3-8 16,-6-3 23-16,-12 0 9 16,-7 6 8-16,-12 3 11 15,-9 12-18-15,0 12 19 16,0 9-20-16,0 0-3 15,-14 18-6-15,5 15-6 16,9 6-31-16,0 0-12 16,3-3-18-16,26-12-20 15,11-3 1-15,4-15 21 16,4-6 42-16,-2 0 32 0,4-6 7 16,4-18 6-16,-4-6 8 15,0-3 7-15,1-6-3 16,-2-6-10-16,-2-3-9 15,2-3-6-15,-1 0-7 16,-4 3-30-16,-8 7 7 16,-5 8 1-16,-5 12-15 15,-6 9 16-15,-3 7 9 16,-1 1 17-16,1 4-10 16,-3 0 5-16,3 0 0 15,-8 0 7-15,5 0 9 16,-8 0 3-16,-3 0 11 15,-3-2 18-15,0-2 23 0,0 4 7 16,-6 0-28 0,-20 0-18-16,-8 21-13 0,-4 20-11 15,6 7 8-15,9 12-9 16,12-9-1-16,11 0-5 16,0-6-43-16,28-9 0 15,15-9 8-15,4-12-1 16,5-6 42-16,-1-9 27 15,-4 0 2-15,-4 0 4 16,1-27 16-16,-9 0 4 16,0-12 15-16,-6-3-10 15,-1-6-24-15,-5-3-5 0,-3-9-21 16,-7 4 9 0,1 6-16-16,-8 8 8 0,-3 5 13 15,-3 20 27-15,0 1 12 16,0 11-2-16,0 5-13 15,0 0-31-15,0 3-15 16,0 24-8-16,0 18 8 16,5 3 1-16,7 10 1 15,5 2-1-15,3-6-1 16,0-6 2-16,1-6-1 16,-4-12-1-16,-5-12 2 15,-6-6-2-15,2-9-11 16,-2-3-1-16,5 0 12 15,4-18 14-15,9-9-4 16,4-15 1-16,4 3-10 0,-1 0 0 16,-1 12 0-1,-4 1 0-15,-6 19-1 0,0 7-7 16,0 0 1-16,4 2 6 16,-1 20 0-16,5 0 7 15,1 4-6-15,1-5 5 16,1-6-6-16,1-3-1 15,-1-11 1-15,-1-1 0 16,1 0 9-16,-8 0 0 16,-3-7 0-16,-4-14 7 15,-2-5-1-15,-5 4-9 16,-4-4 1-16,-5 7-6 16,0-2-1-16,0 13 9 15,0 8 1-15,0 0-10 0,0 8-1 16,0 26 1-16,0 13 0 15,0-5 0-15,0 3 0 16,18-9-1-16,10-3-14 16,5-9-36-16,1-12-43 15,15-12-86-15,-8-12-339 16,-7-18-767-16</inkml:trace>
  <inkml:trace contextRef="#ctx0" brushRef="#br0" timeOffset="-20924.12">46518 21344 1257 0,'0'0'768'0,"0"0"-578"16,0 0 38-16,0 0-228 15,0 0-171-15,0 0-837 0</inkml:trace>
  <inkml:trace contextRef="#ctx0" brushRef="#br0" timeOffset="-20419.12">46856 21592 2163 0,'0'0'371'0,"0"0"-94"16,0 0-63-16,0 0-122 15,0 0-51-15,0 0-8 16,0 0-14-16,87 116-11 16,-75-74-8-16,-1-6-8 15,-5-9-2-15,-3-6-1 16,-3-9 4-16,5-9-13 15,-5-3-10-15,3 0-6 16,3-27-28-16,11-12-17 16,7-12 32-16,5-6 31 0,8 3 9 15</inkml:trace>
  <inkml:trace contextRef="#ctx0" brushRef="#br0" timeOffset="-20223.12">47654 21801 2767 0,'3'42'-69'0,"32"-9"26"0,8-9 19 15,10-3 11-15,7-9 13 16,7-6 25-16,-1-6-8 15,-2 0-5-15,-7 0-12 16,-10-3 0-16,-4-9-9 16,-5-6-41-16,-3-9-161 15,-1 9-297-15,-14-6-189 0</inkml:trace>
  <inkml:trace contextRef="#ctx0" brushRef="#br0" timeOffset="-19202.85">47276 21655 1370 0,'0'0'362'0,"0"0"-47"15,0 0-11-15,0 0-114 16,0 0-65-16,0 0-30 16,202-34-34-16,-162 34-14 15,-4 0-16-15,-2 0-9 0,-2 19-11 16,-4 13 2-1,-1 4 5-15,-7 6-4 0,-3-3-7 16,-2 0-5-16,2-6 4 16,0-6-5-16,-3 0 0 15,-1-9 8-15,1 0-9 16,3-6-1-16,-5 0 0 16,8-9 1-16,7 0 0 15,7-3 0-15,3 0 9 16,9 0-2-16,7-3 1 15,5-15 1-15,5-3-3 16,1-3 11-16,-4 0 0 16,4-3 2-16,-15-3-7 15,-5-3-6-15,-7 0-6 16,-8-6 0-16,-5 3-6 0,-10-2-6 16,-5 6-3-1,-6 1 0-15,-3 4 2 0,0 4-2 16,0 6 5-16,0 1-2 15,-19 12 1-15,-9 4-5 16,-7 0-4-16,-16 10-4 16,-13 28 23-16,-3 16-10 15,1 11 11-15,5 4-5 16,18 0 5-16,17-9 0 16,19-6-6-16,7-12 5 15,20-6-13-15,30-15 2 16,17-9 12-16,16-9 11 15,10-3 16-15,8 0 12 0,9-3 12 16,0-18-7 0,-9-3-21-16,-11-3-23 0,-20 0-3 15,-19 0-72-15,-25 9-104 16,-16 6-366-16,-10 6-826 0</inkml:trace>
  <inkml:trace contextRef="#ctx0" brushRef="#br0" timeOffset="-18809.34">47026 22586 962 0,'0'0'615'0,"0"0"-289"15,0 0 145-15,187 0-214 16,-104 0-93-16,15 0-59 16,6-13-23-16,-2 5-23 15,-4-7-27-15,-11 3-32 16,-10-3-83-16,-1 3-108 16,-22-1-278-16,-13 7-334 15</inkml:trace>
  <inkml:trace contextRef="#ctx0" brushRef="#br0" timeOffset="-18587.34">47157 22893 1239 0,'0'0'728'0,"0"0"-521"0,0 0 58 15,246 0-112-15,-119 0-98 16,18 0 6-16,-1 0-16 16,-2 0-28-16,-15 0-17 15,4-21-36-15,-37 3-231 16,-27-3-1011-16</inkml:trace>
  <inkml:trace contextRef="#ctx0" brushRef="#br0" timeOffset="3376.64">28852 27603 641 0,'0'0'0'16,"0"0"-117"-16</inkml:trace>
  <inkml:trace contextRef="#ctx0" brushRef="#br0" timeOffset="3647.63">29356 27864 633 0,'0'0'137'0,"0"0"-72"16,0 0-65-16,0 0-29 15,0 0-4 1,0 0 17-16,0 0 10 0,17-174 6 16,-14 159 10-16,0 0-10 15,-3 3-19-15,5 6-39 16,-2 6 18-16,3 0 19 16,-3 0 21-16,5 0 10 15,-5 21 46-15,0 18-30 16,-3 9 1-16,0 18 4 15,0 15-14-15,0 6-17 16,-3 14 7-16,-8-3-3 16,-6 32-4-16,-2-20-76 15,2-24-558-15</inkml:trace>
  <inkml:trace contextRef="#ctx0" brushRef="#br0" timeOffset="5015.47">29760 25539 1694 0,'0'0'230'0,"0"0"13"16,0 0-24-16,0 0-73 15,0 0-57-15,0 0-23 16,0-6-19-16,0 6-12 16,3 0-19-16,5 0-7 15,5 0-8-15,7 24 0 16,0 12 7-16,3 18-7 0,-6 20 5 15,0 7-6-15,-4 5 8 16,-2 14 2 0,2-7 2-16,-3-1-4 0,-1-3-2 15,-1-8 1-15,-2-15 4 16,-3-12-4-16,0-15 3 16,2-18-8-16,-2-9-1 15,3-9 5-15,3-3-6 16,12 0-1-16,10 0 1 15,12-15 12-15,7-12 4 16,4 0-5-16,2-6-10 16,-5 6 5-16,-5 0-5 15,-2 0 5-15,-12 3-6 0,-1 9 0 16,-7-5 0-16,-4 13 2 16,-11-7-1-16,-6 14-1 15,-3 0 0-15,0 0 12 16,-6 20 4-16,-23 16 2 15,-12 15-9-15,-5 9-9 16,-5 3 0-16,1-3-26 16,7-3-64-16,13-21-92 15,13-12-343-15</inkml:trace>
  <inkml:trace contextRef="#ctx0" brushRef="#br0" timeOffset="5448.54">30807 26631 2277 0,'0'0'267'0,"0"0"-47"15,0 0-45-15,0 0-82 16,0 0-55-16,23-189-17 16,34 123-12-16,19 0-8 15,8-2-1-15,-3 14 0 0,-11 6-2 16,-16 21 1 0,-31 27-5-16,-23 10-35 0,-54 75 31 15,-97 62 9-15,-63 36-4 16,-29 15-1-16,29-40 6 15,57-54 1-15,60-44 11 16,21-12 11-16,-2-8 0 16,12-3-2-16,11-14 3 15,40-14-6-15,15-9-18 16,29-15-10-16,41-31-19 16,20-14-71-16,48-42-61 15,-22 16-154-15,-18 5-674 0</inkml:trace>
  <inkml:trace contextRef="#ctx0" brushRef="#br0" timeOffset="7231.52">28678 16035 1785 0,'0'0'331'0,"0"0"-105"15,0 0-76-15,0 0-66 16,0 0-32-16,0 0-14 16,-26-9-1-16,26 9-1 15,0 0 5-15,0 0-6 16,0 9-22-16,0 36 1 15,12 24 16-15,11 27-4 16,4 21-6-16,-2 12-19 16,1 8 1-16,-6-6-2 15,0 0-12-15,-7-16-31 16,-2-13-4-16,-2-13-2 16,-1-17-8-16,-2-21-34 15,3-12-11-15,2-9-48 16,-2-6-47-16,8 6-48 15,-6-3-75-15,-2-6-202 0</inkml:trace>
  <inkml:trace contextRef="#ctx0" brushRef="#br0" timeOffset="7713.91">29794 19180 1685 0,'0'0'496'15,"0"0"-263"-15,0 0-68 16,0 0-93-16,0 0-55 16,0 0-17-16,0 0-2 0,0-29-6 15,0 29 8 1,7 0 6-16,16 0-5 0,11 0 0 15,13 0 0-15,10 0 8 16,10 0-8-16,2-7 8 16,1-1-9-16,0-2 0 15,-10-5-1-15,-2-6-103 16,-18 0-276-16,-17 3-1013 0</inkml:trace>
  <inkml:trace contextRef="#ctx0" brushRef="#br0" timeOffset="8448.15">35810 27597 530 0,'0'0'43'15,"90"-176"-43"-15,-50 90-158 0</inkml:trace>
  <inkml:trace contextRef="#ctx0" brushRef="#br0" timeOffset="9200.35">36769 23964 464 0,'0'0'126'0,"0"0"-93"16,0 0-33-16,0 0-44 15,0 0-45-15,0 0-240 0</inkml:trace>
  <inkml:trace contextRef="#ctx0" brushRef="#br0" timeOffset="9731.35">36769 23964 553 0,'27'7'225'0,"-27"-7"-46"15,0-1-41-15,0-4-28 16,0 5-32-16,0-1-26 16,0-4-13-16,0 5 0 15,0-1 4-15,0 1 13 16,0 0 18-16,0 0 17 15,0 0 12-15,0 0 6 0,0-6-13 16,0 6-4-16,0 0-18 16,0 0-3-16,0 0-16 15,0 0 2-15,0 0 1 16,0 0-18-16,0 0-6 16,0 0-8-16,0 0-4 15,0 0 0-15,0 0-10 16,0 0 0-16,0 0 1 15,0 0-2-15,0 6 1 16,0 42-6-16,-14 18 6 16,1 48 5-16,-1 51 9 0,-3 59 1 15,2 10 5-15,-5-7-11 16,0-24-12-16,3-38-3 16,3-30 0-16,7-21-5 15,1-33-1-15,3-2 1 16,-2 14 0-16,-4 22-1 15,3 10 1-15,-5 12-1 16,2-2 4-16,-5-3-4 16,5-6 0-16,-2-18-1 15,4-19-1-15,7-24 2 16,0-22-1-16,0-16 1 16,0-10 1-16,0-11 1 15,0-2-2-15,0-4-1 16,0 0 1-16,0 0-57 15,0-16-59-15,4-17-163 16,5-15-347-16</inkml:trace>
  <inkml:trace contextRef="#ctx0" brushRef="#br0" timeOffset="11872.35">36659 24111 1023 0,'0'0'271'16,"0"0"-103"-16,0 0-43 16,0 0-63-16,0 0-37 15,0 0-7-15,0 0 5 16,13 0 44-16,1 0 36 16,6 0 7-16,3 0-20 15,10 0-20-15,4 0-1 0,6 0-10 16,15 0-6-16,8 0-14 15,12 0-4-15,12 0-9 16,6 0-10-16,8-6-10 16,6 6 1-16,5-6-6 15,7 6 10-15,5-6-10 16,6-3 10-16,35 3 5 16,33-6-16-1,43-3 6-15,10 3 8 0,-10-8-13 16,-24 13 14-16,-30 1-4 15,-25-3-10-15,-35 4 6 16,-26 4-1-16,-8 1-6 16,19-6 1-16,15 0 7 15,20 6-7-15,-7-9 6 16,4 4-5-16,0-2 8 16,-2 1-8-16,-3-2-1 15,-1-4 5-15,-4 11 3 0,-2-13 7 16,-5 14-9-16,-11-7-5 15,-4 7-1-15,-13-5 0 16,-1 4 5-16,-8 1-5 16,-1-8 0-16,-3 2 0 15,5-5 0-15,6 1 1 16,1-2-1-16,1 1 0 16,5 1 1-16,-6 4-1 15,-3-3 0-15,-8 3 8 16,-7 4-3-16,-3-2 3 15,0 4-7-15,1 0 9 0,6-5 0 16,2 5-10 0,9-6 0-16,6 6 5 0,-2-10-6 15,5 8 0-15,3-2 0 16,-3-1 1-16,0-1 0 16,0 6 7-16,-3-10-8 15,3 8 6-15,-3-5-5 16,0 5 1-16,3-4-1 15,0 0-1-15,-3 0 6 16,3-1-5-16,-8 5-1 16,-5 2 1-16,-7-6-1 15,-8 6 0-15,-1 0 0 16,-1 0 0-16,-1 0 1 16,5 0 0-16,3 0 0 0,9 0 0 15,1 0 0-15,6 0-1 16,3 0 1-16,1 0 0 15,0 0-1-15,0 0 1 16,-2 0 0-16,2 0 0 16,-6 0 6-16,-2 0-6 15,-1 0-1-15,1 6 2 16,4-6-2-16,4 2 1 16,3 5 0-16,0-1 5 15,0 0-5-15,-4 0 1 16,-9-1 8-16,-7-1-10 15,-17 2 0-15,-10 0 0 16,-19-6 7-16,-12 6-7 0,-15-6 0 16,-5 0 1-16,-9 0 11 15,3 0 6-15,-3 0 3 16,0 0-11-16,0 0-1 16,0 0 9-16,0 0-17 15,0 0 12-15,0 0-11 16,0 0 4-16,0 0 1 15,0 0 2-15,0 0-8 16,0 0 14-16,0 0-13 16,0 0 11-16,0 0 4 15,0 0-8-15,0 0-9 16,0 0 0-16,0 5-1 16,0 5-13-16,0 17-4 0,0 17 18 15,-12 24 14-15,-5 13 5 16,-3 18-4-1,6 15-7-15,8 0 5 0,6 14-2 16,0-13-10-16,0 7 6 16,3-11-7-16,8-9 1 15,-2-15-1-15,-9-1 12 16,0 0 5-16,0-5 3 16,0 6 5-16,-9 0-2 15,-12 6-4-15,-5 3 2 16,-5 5-3-16,2-3 0 15,5-2-4-15,-7 4-4 16,8-2-9-16,6-3 5 0,5-8-6 16,-2-6 0-16,4-6 0 15,-1-9 0-15,5-12 0 16,0-3 1 0,1-9 5-16,2-3 5 0,3-12-1 15,0 0-4-15,0-6 0 16,0-7-4-16,0-8 4 15,0-5-6-15,0-1 2 16,0 6-1-16,0-6 5 16,-3 6 0-16,3 8 17 15,0-1-1-15,-3 1-6 16,3-7-2-16,0 7-7 0,0-14-6 16,0 6 5-1,0-6-5-15,0 0 0 16,0 0 4-16,0 0-5 0,0 0-60 15,0 0-69-15,0-20-49 16,-6-14-64 0,-25-13-597-16</inkml:trace>
  <inkml:trace contextRef="#ctx0" brushRef="#br0" timeOffset="15382.03">37267 24515 1194 0,'0'0'245'0,"0"0"-88"0,0 0-42 15,0 0-51-15,-93 179-45 16,79-142-13-16,8-7-5 16,3-9 1-16,3-15-2 15,0 0-1-15,0-6-6 16,0 0 0-16,0-12 7 16,0-22 8-16,9-5 14 15,0-9-1-15,2-6 20 16,-5 1 25-16,5-6-5 15,-4 11 8-15,-1 9 49 16,-3 6 0-16,1 9 8 16,0 12-17-16,-4 0-20 15,3 12-34-15,-3 0-21 0,3 0-29 16,8 0-5-16,-2 24 0 16,8 18 7-16,6 18 11 15,0 8-12-15,4-3 0 16,-4 5-5-16,-3-5-1 15,-3-11-26-15,-6 7-79 16,-8-20-161-16,-3-11-372 0</inkml:trace>
  <inkml:trace contextRef="#ctx0" brushRef="#br0" timeOffset="15590">37207 24700 1350 0,'0'0'356'0,"0"0"-104"0,0 0-114 16,0 0 2-16,0 0-13 16,0 0-45-16,0 0-47 15,187 0-35-15,-117 0-65 16,-10 0-218-16,-7-18-323 0</inkml:trace>
  <inkml:trace contextRef="#ctx0" brushRef="#br0" timeOffset="16217.3">37745 24542 1200 0,'0'0'327'16,"0"0"-112"-16,0 0-29 15,0 0-45-15,0 0-28 16,-171 98-30-16,151-71-42 16,7 0-13-16,10 0-22 15,3-6-6-15,0-9 0 16,21-3-10-16,11-3-1 16,8-6 11-16,4 0 14 15,-4 0-13-15,0 0-1 16,-7 25 0-16,-5 17 6 15,-9 12 9-15,-12 17 3 0,-7 4 0 16,0 5-9 0,0-5-9-16,-17-9 1 0,-9-12-1 15,-2-15 0-15,-2-12-15 16,1-12 13-16,6-15 2 16,6 0 12-16,11-15-9 15,6-30-3-15,3-9-19 16,32-18-5-16,16-3 24 15,10 0 0-15,-2 1-9 16,1 9 3 0,-2-2 6-16,-12 13 1 0,-9 6 0 15,-7 15 1-15,-10 0-2 16,-6 12 0-16,-5 0 0 0,-9 4 10 16,0 7-9-1,0-1 12-15,-3 5-12 0,-20 6 0 16,-8 0 8-1,-5 11 7-15,2 22 3 0,5 9-7 16,8 3-1-16,15-3-4 16,6-2 3-16,0-7-9 15,24 0 1-15,11-12-1 16,2-10 1-16,4-1 5 16,5-10-6-16,1 0-2 15,-1-10 1-15,32-34-33 16,-18 2-205-16,-7-4-333 0</inkml:trace>
  <inkml:trace contextRef="#ctx0" brushRef="#br0" timeOffset="16731.43">38788 24117 1373 0,'0'0'383'16,"0"0"-147"-16,0 0-57 16,0 0-45-16,0 0-12 0,0 0-6 15,0 0-21 1,-11-39-34-16,11 78-27 0,-6 30 24 15,3 24 31 1,-3 48-27-16,6 35-21 0,0 37-22 16,9 7-4-16,20-10-7 15,9-24-8-15,-1-18 2 16,-8 4-2-16,-1-3 0 16,-9-1 0-16,-2-35 1 15,-6-25 5-15,-5-27-6 16,-3-15 0-16,3 0 8 15,2 3 13-15,-2 3 4 16,-3-18-5-16,-3-7-7 16,3-14-5-16,-3-6-7 0,0-6 0 15,0-6 0-15,0-3-1 16,0 3 0-16,0-9-8 16,0 0-19-16,-3-1-7 15,-3-5-32-15,0 0-9 16,-2 0-28-16,2-11-80 15,0-22-113-15,-2-15-584 16</inkml:trace>
  <inkml:trace contextRef="#ctx0" brushRef="#br0" timeOffset="17595.8">39158 24521 1228 0,'0'0'568'16,"0"0"-339"-16,0 0 29 16,0 0-97-16,0 0-67 15,0 0-36-15,185-101-11 16,-142 80-20-16,-7 9-22 16,-2 0-5-16,-7 9-16 15,-4 3-44-15,-6 0-54 16,-6 0-129-16,-8 9-123 0,-3 9-212 0</inkml:trace>
  <inkml:trace contextRef="#ctx0" brushRef="#br0" timeOffset="17815.94">39315 24646 1275 0,'0'0'481'0,"0"0"-264"0,0 0-42 16,0 0-35-16,0 0 13 16,0 0-33-16,0 0-41 15,54 169-43-15,-44-121-26 0,-3-4-10 16,3-1-97 0,-4-5-161-16,5-5-364 0,-5-18-562 15</inkml:trace>
  <inkml:trace contextRef="#ctx0" brushRef="#br0" timeOffset="18804.35">39763 24940 1520 0,'0'0'549'16,"0"0"-335"-16,0 0-89 16,0 0-123-1,0 0 31-15,0 0-24 0,0 0-9 16,124-98-19-16,-107 71 1 16,-7 2 18-16,-7 4 3 15,1 0 9-15,-4 7 2 16,0 1 9-16,0 1-9 15,0 3-4-15,-14 3-10 16,-3 6-6-16,-6 0 5 16,-3 0 1-16,-5 27 0 15,4 15-1-15,7 10-3 16,8-4 3-16,4 0 2 16,8-9-2-16,0-7 1 15,0-10-1-15,20-5-1 16,3-13 2-16,11-4 0 0,10 0-1 15,2-21 2-15,4-16 4 16,1-1 8-16,-1-10-13 16,-7 3 1-16,-6 5-1 15,-7 7 8-15,-10 12-8 16,0 10 0-16,-6 11 0 16,-1 0-25-16,4 5 20 15,0 28 5-15,6 7 1 16,-3 8-1-16,0-3 1 15,-3-9 0-15,-4-7 0 16,-2-2 0-16,-5-12-1 16,0-9 9-16,-1 0-9 0,-2-6 0 15,0 0 12-15,3 0-12 16,8-12 11-16,6-20-6 16,6-11-1-16,4-1-4 15,7 2-1-15,-6 3-24 16,-5 12 12-16,-5 14 11 15,-9 7-13-15,-4 6-13 16,-2 0 15-16,0 19 12 16,2 1-5-16,1 7 6 15,-3-8 0-15,5-4-24 16,2-3-1-16,1-12 1 0,3 0 17 16,6 0 7-1,3-12 5-15,1-15-5 16,1-7-11-16,-5 1 10 0,-3 6-7 15,-8 0 8-15,-1 6 5 16,-5 15-5-16,-2 6-11 16,-1 0-10-16,4 12 11 15,3 22 10-15,7 1 0 16,3-2 1-16,3 1 0 16,4-13 9-16,-4-3-9 15,0-16 0-15,0-2-1 16,-6 0 7-16,-3 0-1 15,0-8 9-15,-8-13-14 16,-2 2 4-16,-1-1-5 16,-3-7-1-16,0 8-27 0,0 4-17 15,0 1-33 1,0 7-57-16,0 7-85 0,0 0-112 16,0 0-813-16</inkml:trace>
  <inkml:trace contextRef="#ctx0" brushRef="#br0" timeOffset="19464.05">41200 24644 1162 0,'0'0'402'0,"0"0"-112"16,0 0-122-16,0 0-19 15,0 0-23-15,-6 198-12 16,3-117-26-16,0-6-19 15,3 4-22-15,0 2-19 16,0-9-10-16,0-3-17 16,0-15 8-16,0-3-9 15,0-9-1-15,0-15 1 0,0-3 0 16,0-9 0-16,0-9 1 16,0 0 0-16,0-6-1 15,0 0 2-15,0 0 8 16,0-6 0-16,0-21-10 15,0-18-26-15,6-9 6 16,3-12-4-16,2-9 1 16,-1-12-4-16,4-8-15 15,-1-3-37-15,3 4-2 16,1 13 26-16,3 16 33 16,-3 16-2-16,0 17 24 15,-7 11 0-15,0 15-16 16,-3 6 14-16,-1 0-12 0,2 11 14 15,1 16 9-15,-3 12-6 16,5 3 10-16,-2-2 5 16,-1-1 13-16,-5-12 30 15,-3 0-6-15,0-12 4 16,0 2-26-16,-8-7-9 16,-12 2-24-16,2-3-12 15,-10-9-123-15,4 0-176 16,4 0-459-16</inkml:trace>
  <inkml:trace contextRef="#ctx0" brushRef="#br0" timeOffset="20101.12">41762 24126 879 0,'0'0'539'15,"0"0"-344"-15,0 0-56 16,0 0-43-16,0 0-24 16,0 0 39-16,0 0-4 15,20-120 17-15,-20 114 2 16,4 3-7-16,-4-2-27 15,0 5-25-15,0 0-21 0,0 8-25 16,0 31-13-16,0 27 36 16,0 21 13-16,0 27-13 15,0 12-6-15,0 38-2 16,0 34-15-16,10 29-4 16,16-3 31-16,5-17-11 15,-8-48-15-15,-7-43-11 16,-5-24-4-16,-5-5 10 15,2 28-2-15,-2 10 7 16,0 18 7-16,-3-8 1 16,-3-9 4-16,0-6 1 15,0-12-1-15,0-7-22 16,0-20-5-16,0-16 4 16,0-4-10-16,0-7-1 15,0-6 6-15,0-9-5 0,0 5 4 16,0-7 1-16,0-5-6 15,0 1 1-15,0-12-2 16,0-1 1-16,0-7 0 16,0 7 0-16,0-5 0 15,0 0-1-15,0-3 1 16,0-6 0-16,0 0 0 16,5 0 1-16,-5-6-1 15,0 3-42-15,0-3-46 16,3 0-38-16,9 0-61 15,2-21-127-15,0-18-692 0</inkml:trace>
  <inkml:trace contextRef="#ctx0" brushRef="#br0" timeOffset="22348.63">42036 24300 864 0,'0'0'343'0,"0"0"-177"15,0 0-47-15,0 0-21 16,0 0-53-16,0 0-20 15,0 0-12-15,0 21 10 16,8 6 66-16,4 6 2 16,8 6-27-16,0 0-23 15,1 3-1-15,2-1-20 16,3-8-11-16,-3-1-8 16,-2-5 0-16,-1-5 0 15,-6-11 5-15,-5-5 4 0,-1-2 2 16,-5-4 13-1,0 0 40-15,0 0 47 0,3-4-10 16,5-25-5-16,1-8-35 16,2-15-7-16,3-2-13 15,1 0-17-15,-6 0-13 16,-1 0-10-16,-5 9-2 16,0 12-24-16,2 6-58 15,1 12-55-15,15 0-156 16,-4 9-308-16,-3 0-325 0</inkml:trace>
  <inkml:trace contextRef="#ctx0" brushRef="#br0" timeOffset="22605.64">42704 24279 1400 0,'0'0'368'0,"0"0"-147"16,0 0-89-16,0 0-43 15,0 0-20-15,0 0-7 16,0 153-2-16,0-105-34 16,3-7-14-16,8 1 1 15,-5-3-13-15,2-7-6 16,-2-10-72-16,-3-11-109 15,0-11-157-15,-3 0-468 0</inkml:trace>
  <inkml:trace contextRef="#ctx0" brushRef="#br0" timeOffset="22820.76">42648 24111 1453 0,'0'0'405'0,"0"0"-154"0,0 0-142 16,0 0-77-16,0 0-32 16,0 0-107-16,0 0-173 15,20 0-114-15</inkml:trace>
  <inkml:trace contextRef="#ctx0" brushRef="#br0" timeOffset="23265.87">43099 24087 1205 0,'0'0'691'0,"0"0"-412"0,0 0-149 15,0 0-89-15,0 0-26 16,0 0 7-16,-7 177-4 16,7-108 3-16,4-3-9 15,6-12-5-15,4-6 0 16,-2-7-7-16,5-14 1 15,-6-6 0-15,1-9 7 16,2-1-7-16,-1-11 10 16,1 0-1-16,6 0 5 15,0 0 3-15,0-23 7 16,3-4 2-16,-2-14-8 16,-4 7 1-16,-11-7-11 0,-3 14-1 15,-3 6-7 1,0 3-1-16,-20 12-8 0,-13 6-16 15,-4 0-40-15,-3 12-80 16,2 21-102-16,12-6-99 16,9-7-180-16</inkml:trace>
  <inkml:trace contextRef="#ctx0" brushRef="#br0" timeOffset="23602.46">43678 24072 1039 0,'0'0'618'16,"0"0"-296"-16,0 0-99 15,0 0-84-15,0 0-78 16,0 0-33-16,0 0-4 16,0 66 50-16,0-6-11 15,0 0-20-15,0 3-18 16,3 3-14-16,9-12-11 0,5 0 1 16,0-7-1-1,0-8-30-15,-4-7-67 0,1-11-94 16,-8-9-128-16,-3-2-192 15,-3-10-198-15</inkml:trace>
  <inkml:trace contextRef="#ctx0" brushRef="#br0" timeOffset="23752.45">43627 24372 1410 0,'0'0'497'16,"0"0"-344"-16,0 0-92 15,0 0-50-15,0 0-8 16,0 0-3-16,227-81-146 16,-174 69-433-16</inkml:trace>
  <inkml:trace contextRef="#ctx0" brushRef="#br0" timeOffset="24447.59">43591 24219 924 0,'0'0'750'0,"0"0"-441"16,0 0-68-16,0 0-108 15,0 0-71-15,0 0 33 16,0 0-7-16,130 102-31 16,-103-51-22-16,-7 3-26 15,-8-6-7-15,-7-7-1 16,-2-14 5-16,-3-14-6 0,0 1 2 15,0-14-1-15,0 0 8 16,0 0 6-16,0 0 4 16,3-21-3-16,11-20-16 15,9-7-1-15,7-3-7 16,13-3-20-16,4 12-50 16,4 9-56-16,18 6-119 15,-16 9-229-15,-5 12-91 0</inkml:trace>
  <inkml:trace contextRef="#ctx0" brushRef="#br0" timeOffset="25017.97">44346 24228 818 0,'0'0'602'0,"0"0"-362"15,0 0-63-15,0 0-48 16,0 0-14-16,0 0-19 15,-127 177-25-15,116-141-27 16,11-3 2-16,0-6-3 16,0-6-19-16,8-1-11 15,12-14 4-15,6-6 2 16,4 0-18-16,4 0 0 16,3-14 0-16,-4-5 7 15,-2-16-8-15,-13 8 0 16,-1-6 0-16,-6 12-6 0,-8 0 5 15,0 15-8-15,-3 6-8 16,0 0-49-16,0 3-19 16,0 27 5-16,0-3-1 15,0 0-34-15,0-6 29 16,14-6 20-16,-1-3 22 16,1-12 29-16,-5 0 14 15,5 0 1-15,-5-6 15 16,5-15 18-16,-3 0 32 15,-5-6-13-15,0 0 12 16,1-6-5-16,-3 9 2 16,-4 3-24-16,3 6 0 15,-3 3-11-15,0 6-4 16,0 3-14-16,0 3-8 0,3 0 0 16,4 15 0-16,3 12 16 15,3 6 8-15,7 0-11 16,0-6-12-16,3 0 7 15,-2-12-8-15,-1-3-1 16,0 2-26-16,0-14-25 16,3 0-158-16,-3-6-267 15,-6-15-509-15</inkml:trace>
  <inkml:trace contextRef="#ctx0" brushRef="#br0" timeOffset="25999.22">45092 23771 1224 0,'0'0'325'0,"0"0"-94"15,0 0-27-15,0 0-81 0,0 0-10 16,0 0-3-16,0 0-21 16,-11-27-31-16,11 27-20 15,0 33-18-15,0 20 45 16,0 21 14-16,0 13-16 15,11 21-14-15,-5 6 32 16,6 6-22-16,2 14-20 16,0 1-12-16,2-1-4 15,4 5 2-15,-3-5-4 16,0-6 7-16,3-2 2 16,-3 3-1-16,-4-3-10 0,4 2 2 15,-3 1 0-15,-2 2 3 16,2-1 3-16,-5 1-1 15,5-9-14-15,-8-2 6 16,2-6-11-16,-2 0-6 16,-3 0 7-16,-3 2-6 15,0-12-1-15,0 4 1 16,0-8-1-16,0-8 5 16,0-3-6-16,0-8 10 15,0 0-1-15,0-6-8 16,0-12 1-16,4-9-1 15,3-6 6-15,-4 0 0 16,0-9-6-16,-3 4 4 16,0-5-5-16,4 3 1 0,-4 1-2 15,3-3 1 1,0-1 0-16,1-1 9 0,-4-4-8 16,0-6-1-16,0-16 0 15,0 4 0-15,4-11 0 16,-4-2-51-16,3-2-46 15,0 0-53-15,17-21-72 16,0-12-317-16,0-15-579 0</inkml:trace>
  <inkml:trace contextRef="#ctx0" brushRef="#br0" timeOffset="27817.56">45485 24192 1461 0,'0'0'368'15,"0"0"-118"-15,0 0-60 0,0 0-111 16,0 0-50 0,0 0-17-16,0 0-10 0,0 174-1 15,4-135 8-15,6-4-8 16,0-7 7-16,-4-1-2 15,2-1 3-15,-5-13 5 16,-3 7 9-16,0-11-12 16,0 3-4-16,0-5 1 15,0 1-2-15,0-2-5 16,0-6 12-16,0 0-1 16,-11 0-12-16,2-15-15 15,-2-11-7-15,5-8-1 16,-1-13 4-16,4-7 18 0,3-6-5 15,0-12-9-15,0 3-2 16,10-3-40-16,13 9 10 16,0 3 26-16,8 15 12 15,2 3 0-15,-7 16 9 16,2 19 0-16,-8 7 0 16,-4 0 0-16,-6 13 0 15,-3 29 19-15,-7 17-9 16,0-5-3-16,0 6-7 15,-7-6-9-15,-13-15-4 16,-3-12-1-16,0-6-2 16,-1-9-8-16,1-12 24 15,6 0-9-15,0 0 9 0,3 0 6 16,8 0-4-16,3-6-2 16,3-6-12-16,0 3-14 15,0 3 8 1,9 6 9-16,14 0 9 0,8 0 0 15,7 27 7-15,5 6 16 16,4 0-9-16,-1 9-8 16,4-3-5-16,1-6-1 15,-2-4-1-15,-2-16-60 16,-4 1-40-16,-2-14-31 16,-1 0 38-16,-7 0 36 15,-2-14 11-15,-5-7 47 16,-3 0 20-16,-6-6 53 0,0 0-10 15,-7 9 28 1,-7-3-9-16,-3 3-29 16,0 9 26-16,0 3-45 0,0 0-3 15,0 6-4-15,0 0-26 16,-10 0 13-16,-4 24-8 16,-1 12-4-16,7-3-2 15,5 6 1-15,3-4-1 16,0-8-1-16,20-6-1 15,7-8-2-15,-1 1 3 16,8-14 1-16,-5 0-6 16,2 0 6-16,-1-6 26 15,-7-15-15-15,0-6-5 16,-5 0-6-16,-8-2 17 0,-7 10-1 16,-3 5-16-1,0 14-1-15,0 0 1 0,0 0-21 16,0 15-7-16,-3 24 27 15,-4-4-10-15,4 4 10 16,3-3-9-16,0-3-5 16,3-12-1-16,11-4 1 15,0-11-4-15,-2-6 8 16,5 0-1-16,0 0 12 16,0-17 21-16,3-10-11 15,-1-14-8-15,-2 7 10 0,3-7 1 16,-6 14-6-1,-2 0-7-15,-4 14-6 0,-2 8 5 16,1 5-29 0,0 0 21-16,3 24 9 0,4 11 19 15,-2-7-12-15,5 5 1 16,-3-7-7-16,-2-5 0 16,-1-10 0-16,-1-11-1 15,0 0 1-15,-3 0 23 16,3 0 1-16,0-17 7 15,4 2-5-15,-5-3-8 16,-3-3-4-16,2 7-7 16,-2 8-8-16,-3 6-2 15,5 0-17-15,-2 0-24 16,3 26 43-16,5 7-1 0,4 3-5 16,37 14-82-1,-4-8-152-15,8-15-351 0</inkml:trace>
  <inkml:trace contextRef="#ctx0" brushRef="#br0" timeOffset="29815.21">48443 23905 1039 0,'0'0'307'0,"0"0"-45"0,0 0-33 15,0 0-94-15,0 0-51 16,0 0-16-16,0 0-9 15,-3-9-7-15,3 9-1 16,0-6 3-16,0 6-10 16,0 0-7-16,0 0-13 15,16 0-6-15,15 0 32 16,9 0 13-16,13-6-7 16,10 6-26-16,15 0 1 15,12 0-7-15,14 0-3 16,-2-5-10-16,2 3-4 15,-3-2 3-15,0 0-9 16,-12 4-1-16,-2-6 0 16,-3 6 6-16,-3-6-5 0,-9 6 0 15,-2-5 0-15,5 3 1 16,-16-2-2-16,1 0 2 16,0-2-1-16,1 0 0 15,-8 1-1-15,1-5 1 16,-1 4 5-16,1-5 0 15,-1-1 9-15,1 3 5 16,-1 3-14-16,-2 0-5 16,-8 0 0-16,-7-1 0 15,1 5 11-15,-3 2-12 16,-11 0 0-16,4-6 8 16,-10 6-7-16,-5-6 0 15,-4 6 9-15,-5 0-9 16,6 0-2-16,-9 0 1 15,0 0-1-15,0 0 0 0,0 0-2 16,0 0 3 0,0 0 0-16,0 0 10 0,0 0-8 15,0 0 15-15,0 0 1 16,0 0 0-16,0 0-4 16,0 0-2-16,0 0 0 15,0 0 0-15,0 0-11 16,0 0 10-16,0 0 2 15,0 0-12-15,0 0 1 16,0 0-1-16,0 0-1 16,0 0-1-16,0 27-4 15,0 21 5-15,0 12 17 16,0 19-2-16,0 14 2 16,0 0-6-16,0 15-11 15,0 12 6-15,0-6 0 0,0 13-5 16,0-13 0-16,0 1 0 15,0-17 5-15,0-7-6 16,0-6 8-16,0-16-8 16,0-3-1-16,0-6 1 15,0-6 6-15,0-3 6 16,0-3 15-16,0 0-11 16,0 3-8-16,0-3 1 15,0 14 15-15,0-2-5 16,0-1-5-16,0-11-5 0,0-9 1 15,0-6-2 1,0-12-7-16,0-6-1 0,0-3 0 16,0 1 5-16,0-5-4 15,0-2-1-15,0 7 10 16,0 2-10-16,0 3 8 16,0-9-7-16,0 9 4 15,0-9-4-15,0-3-1 16,0 6 0-16,0-3 0 15,0 3 0-15,0 5 0 16,0-2 1-16,0 7 6 16,0 5-6-16,0-1 7 15,0 7-6-15,0 8-2 0,0-2 0 16,0 3 5-16,0 3-5 16,0-3 0-16,0-9 1 15,0 0 5-15,0 0 0 16,0-12-6-16,0-3 1 15,0-3-1-15,0-3 0 16,0-3 7-16,0 3-7 16,0 3 0-16,0 3 1 15,0 9 7-15,0 0-7 16,0 0 5-16,0 0-6 16,0 0 1-16,0-7 5 15,0 1-5-15,0-8-1 16,-3 7 0-16,0-11 0 15,0-3 1-15,0 0 0 16,3-6 0-16,0 6 0 16,0-1-1-16,0-5 2 0,0 0-4 15,0 6-17-15,0-2-51 16,0 2-59-16,0-6-60 16,0 0-100-16,0-6-458 0</inkml:trace>
  <inkml:trace contextRef="#ctx0" brushRef="#br0" timeOffset="30966.39">48530 24285 1287 0,'0'0'284'16,"0"0"-58"-16,0 0-59 15,0 0-91-15,0 0 43 16,0 0-26-16,0 0-16 15,0 150-14-15,7-105-28 16,6 9-10-16,3 2-2 16,1-2 15-16,0 2-14 15,-3-2-9-15,-5-12-8 0,-2-2 1 16,3-13-8-16,-7-6 0 16,1-9 0-16,-1-6-33 15,-3-6-69-15,0-12-85 16,0-15-142-16,0-7-473 0</inkml:trace>
  <inkml:trace contextRef="#ctx0" brushRef="#br0" timeOffset="31233.22">48550 24300 811 0,'0'0'736'16,"0"0"-426"-16,0 0-64 16,0 0-88-16,0 0-63 15,0 0 0-15,0 0 3 16,84 0-24-16,-37 0-30 16,2 0-25-16,-2 0-14 15,-4 0-5-15,-9 0-61 16,-10 0-109-16,-10 0-142 15,-8 0-192-15,-6 0-74 0</inkml:trace>
  <inkml:trace contextRef="#ctx0" brushRef="#br0" timeOffset="31415.22">48623 24575 1007 0,'0'0'389'0,"0"0"-101"15,0 0-92-15,0 0-13 16,0 0-20-16,0 0-31 16,0 0-58-16,185 0-43 15,-142-6-31-15,21 0-34 16,-21-3-228-16,-2 3-375 0</inkml:trace>
  <inkml:trace contextRef="#ctx0" brushRef="#br0" timeOffset="32035.22">49386 24453 1003 0,'0'0'565'0,"0"0"-282"15,0 0-38-15,0 0-49 16,0 0-68-16,0 0-33 15,0 0-36-15,-170 54-10 16,126-7-13-16,7 1-12 16,7-6-6-16,6-4-17 15,8-5-1-15,16-14-5 16,-8 1-2-16,8-13 1 0,0-5-8 16,0-2-5-1,11 0-36-15,13 0 55 0,2-21 3 16,5-6 15-16,-5-6-18 15,-2 1 10-15,-7 5-2 16,-8 6-7-16,-6 1 11 16,-3 19-3-16,0 1-8 15,0 0-2-15,0 0-5 16,0 26-4-16,0 7 9 16,0 9 0-16,14-9-7 0,9 0-2 15,7-12-21 1,4-2-4-16,3-19 3 15,-8 0 5-15,6 0 27 0,-9 0 15 16,0-25-2-16,-9-2 4 16,0 0 11-16,-7-5 2 15,-7 1-8-15,0 8-9 16,-3 7-1-16,0 5 11 16,0 11 5-16,0 0-14 15,0 0-14-15,0 21-17 16,-3 18 17-16,0 5 0 15,3 4 1-15,0-6 0 16,0-3-1-16,10-5-16 16,6-16-73-16,15-18-122 15,-8 0-365-15,0-4-308 0</inkml:trace>
  <inkml:trace contextRef="#ctx0" brushRef="#br0" timeOffset="32199.22">49502 24213 1463 0,'0'0'489'0,"0"0"-282"16,0 0-86-16,0 0-121 15,0 0-162-15,0 0-516 0</inkml:trace>
  <inkml:trace contextRef="#ctx0" brushRef="#br0" timeOffset="32549.98">49873 24727 561 0,'0'0'1012'0,"0"0"-694"0,0 0-15 15,0 0-154-15,0 0-97 16,0 0-36-16,0 0-7 16,43-173 5-16,-43 126 0 0,0-7 6 15,0 0 21 1,-12 0-3-16,-8 9 0 16,-4 9-6-16,-3 12 8 15,3 15-7-15,-5 9-26 16,-5 9-7-16,1 36 0 0,2 15 2 15,13 15-2-15,10 6 0 16,8 4 1-16,0-4-1 16,26-6-5-16,11-8-5 15,-2-13-17-15,-3-10-40 16,11-1-73-16,-12-16-153 16,-10-10-337-16</inkml:trace>
  <inkml:trace contextRef="#ctx0" brushRef="#br0" timeOffset="33416.25">48640 25404 1260 0,'0'0'330'0,"0"0"-78"16,0 0-80-16,0 0 44 15,0 0-61-15,0 0-55 16,41 180-42-16,-24-132-35 16,6 0-14-16,-3-1-8 15,-4-15 0-15,-2-5-1 16,-5-11 0-16,-4-10-8 16,-5-6 8-16,0 0 6 0,0 0 4 15,0 0 0-15,-11-27-10 16,-13-6-15-16,1-15 0 15,0-6 7-15,6-14-2 16,3-4-6-16,8 6-13 16,6 3-8-16,0 12 18 15,0 15 10-15,20 3-10 16,3 15 0-16,0 3 4 16,1 9 9-16,-1 0-3 15,-3 6 1-15,-6 0-5 16,-5 6-5-16,-9 15 4 15,0 12 14-15,0 0 4 16,-26 6 8-16,0-6 0 16,-1 0-3-16,-1-6-3 15,5 0-6-15,8 0-127 0,1-12-201 16,11-3-271-16</inkml:trace>
  <inkml:trace contextRef="#ctx0" brushRef="#br0" timeOffset="34231.64">49092 25446 1401 0,'0'0'534'0,"0"0"-228"16,0 0-117-16,0 0-120 15,0 0-47 1,0 0-9-16,0 0-2 0,-101 147-1 16,91-108-4-16,10-4-6 15,0-8-10-15,0-14 4 16,0 1-4-16,0-14-4 16,13 0-11-16,7 0 25 15,8-15 27-15,-2-11-11 16,4-7-16-16,-7 5 0 15,-6-4-7-15,-3 11-17 16,-8 6-1-16,-3 9 16 16,-3 0 8-16,0 6-23 0,3 0-10 15,-3 0 6-15,8 18 22 16,5 3-2-16,1-6-14 16,6 3-22-16,3-10-10 15,0-1-11-15,4-7 39 16,4 0 26-16,-11 0 13 15,6-21 2-15,3 3 16 16,3-3 24-16,-3-6-17 16,-3 6 1-16,-2 3-17 15,-4 3-16-15,-6 9-6 16,-8 6 0-16,-6 0-6 16,0 0-15-16,0 18 21 15,0 15 37-15,0-3-15 16,0 9-13-16,0-12-1 15,0 0-8-15,0-7 0 0,0-13 0 16,0-7 1-16,0 6 7 16,0-6-7-16,14 0 7 15,9 0 16-15,14-13 13 16,-4-13-23-16,10-1-1 16,1 6-13-16,-10-6 0 15,-11 6 8-15,-9 15-8 16,-8 0 0-16,-6 6 0 15,0 0-5-15,0 0-17 16,0 12 22-16,3 9 4 16,3 12 14-16,5 2-7 15,2-2-3-15,1-6-7 16,0-12 0-16,-11-3 7 0,0-6-1 16,-3-6 4-1,0 0 10-15,0 0 4 0,-20 0-25 16,-53 0-54-16,9 0-272 15,-10-6-593-15</inkml:trace>
  <inkml:trace contextRef="#ctx0" brushRef="#br0" timeOffset="35430.27">48219 23007 54 0,'0'0'1572'0,"0"0"-1291"0,0 0-41 16,0 0-80-16,0 0-46 15,0 0-18-15,214-51-42 16,-148 36-33-16,-2 3-12 16,-7 3-9-16,-10-3-2 15,-10 6-90-15,-14-2-107 16,-17 1-89-16,-6 1-71 16,0 3-298-16</inkml:trace>
  <inkml:trace contextRef="#ctx0" brushRef="#br0" timeOffset="35648.25">48560 22974 933 0,'0'0'504'0,"0"0"-277"0,0 0-51 16,0 0-75-16,0 0 50 16,0 0 26-16,-6 168-15 15,2-108-72-15,4 0-30 16,0-1-35-16,0-5-17 15,0-6-8-15,0-6-49 16,0-3-117-16,16-18-225 16,9-10-243-16</inkml:trace>
  <inkml:trace contextRef="#ctx0" brushRef="#br0" timeOffset="37069.27">49208 23133 1355 0,'0'0'349'16,"0"0"-109"-16,0 0-104 15,0 0-82-15,-191 12-33 16,138 12-9-16,-4 3-3 15,7 6-2-15,7-1 3 16,17-4-10-16,9-1 5 16,14-1-4-16,3 1-2 15,0-14 1-15,23 1-8 0,9-7-23 16,9-3 31-16,-1-4 5 16,3 0 7-16,4-4 7 15,-7-17-12-15,0-6 2 16,-9 0 3-16,-7 0 6 15,-9 6-4-15,-7 9 25 16,-5 0 30-16,-3 9 4 16,0 3-28-16,0 0-35 15,0 0-10-15,0 21-12 16,0 6 12-16,0 0 0 16,0 0-1-16,3-2-13 0,11-8 2 15,2-7-1 1,1-6-6-16,3-4 19 0,3 0 12 15,0-15-1-15,-2-12-1 16,-8-14-4-16,-3 2 1 16,-10 0-6-1,0-3-1-15,0 6-5 0,0 6-4 16,0 3-8-16,0 12-3 16,-3 3 20-16,0 6 9 15,3 6-9-15,0 0-5 16,0 0-23-16,0 12 1 15,20 21 20-15,9 6 7 16,8 3 1-16,7 0-1 16,-1-4 0-16,1-11 0 15,-4-6-7-15,0-14 6 0,-3-2 1 16,-4-5 6-16,1 0 4 16,-4-6 1-1,-4-15-10-15,2-5 7 0,-8 5-2 16,-1-12 0-16,-5 6 2 15,-4 0-6-15,-3 0-2 16,-7 0 1-16,0 6 4 16,0 9-5-16,0 6 0 15,0 6-8-15,-21 0-5 16,-13 15 1-16,2 18 11 16,-2 12-11-16,7 3 11 15,18-3 0-15,4-3-9 16,5-1 9-16,0-14-22 15,28-10-8-15,-4-1-10 16,2-16-5-16,3 0 45 0,-1 0 1 16,-5 0 13-16,4-20-1 15,-7 7 8-15,-3-2 4 16,-8 9 7-16,-6 0-9 16,1 6-22-16,-4 0-32 15,0 27 32-15,0 13 1 16,0 12 14-16,-13 2-12 15,-4-11 3-15,0-5 4 16,5-11-9-16,-2-8-1 16,4-13 11-16,6-6-4 15,4 0 14-15,0-6 4 16,0-21-25-16,14-13 0 16,12-8 6-16,11-6 0 0,0 0-6 15,4 4 0-15,-6 3 1 16,-4 11 0-16,-10 9 1 15,-9 3-1-15,-4 15 5 16,-5 3 2-16,-3 6-8 16,0 0-20-16,0 0 19 15,-8 0 1-15,-7 9-9 16,-6 21 9-16,1-3 0 16,3 2-1-16,11 4-1 15,6-6 1-15,0-6 1 16,6-4 0-16,17-1-11 15,7-11 1-15,1-5 10 0,2 0 16 16,4 0-7-16,-3-21 3 16,-8-10 6-16,-3-3-11 15,-6-14 14-15,-4-5 7 16,-2-13-9-16,-8 0-18 16,-3-3-1-16,0-6 0 15,0 9-1-15,-9 12 1 16,-2 15 1-16,4 6 15 15,4 18-2-15,3 10 15 16,-10 5-29-16,3 11 0 16,1 31 0-16,-5 12 5 15,11 15 1-15,0 3 3 0,0 0-9 16,11-12 0-16,12 0-46 16,-7 0-122-16,-2-19-167 15,-8-14-385-15</inkml:trace>
  <inkml:trace contextRef="#ctx0" brushRef="#br0" timeOffset="37217.27">50385 22872 1753 0,'0'0'341'16,"0"0"-173"-16,0 0-97 15,231-45-48-15,-151 36-23 16,-27 4-118-16,-19 5-579 0</inkml:trace>
  <inkml:trace contextRef="#ctx0" brushRef="#br0" timeOffset="42348.89">36324 25096 796 0,'0'0'185'16,"0"0"-20"-16,0 0-28 15,0 0-42-15,0 0-24 16,0 0-13-16,-46-7-6 16,29 7 28-16,-6 0-39 15,-1 0 47-15,-5 7 7 0,-2 7-35 16,-6-8 3-1,-7 1-12-15,-5 1-9 0,-18-8 1 16,-17 0 12-16,-20 0 29 16,-12-8 27-1,-5-19-38-15,8 0-20 0,12-17-13 16,14-10-10-16,15-10-9 16,17-20-14-16,20-18-2 15,27-12-5-15,8-19-10 16,34-14 8-16,27 0 2 15,11 0 0-15,1 4-11 16,2-3-64-16,-12 7 47 16,-7 1 19-16,-13 7 9 15,-12-3-1-15,-4 14 1 16,-4 12 1-16,0 1 0 0,1 19 1 16,3 3 5-16,3 6-6 15,7 4 1-15,-1 6-2 16,4 7 0-16,4 10-2 15,7 10-4-15,4 5 6 16,6 9 1-16,6 2 0 16,4 3 5-16,2 6 4 15,0-4-8-15,4 1 9 16,1-1 6-16,-2 3 1 16,-2-3 10-16,-7 0-12 15,-11 6-2-15,-5 3-4 16,-8-3 5-16,-7 3-5 15,-5 6 1-15,-5-6 4 0,-9 6 3 16,-4 0-2 0,-3 3-3-16,-6 3-5 0,-4 0-8 15,0 0 9-15,0 0-3 16,0 0-6-16,0 0 1 16,0 0 0-16,0 0 0 15,0 0 0-15,0 0-1 16,0 0 0-16,0 0 0 15,0 0 0-15,0 0-10 16,0 0-36-16,0 0-5 16,0-6 12-16,0-6 5 15,-10-6-61-15,-18-6 13 16,2 0 19-16,0-3 35 16,-1 0 7-16,-4 6 19 15,8 6 1-15,-3-3 0 0,6 9 1 16,6-6 0-16,1 9 6 15,10 0 0-15,-2 1 8 16,5 5 9-16,0 0 3 16,0 0-26-16,28 0 0 15,11 0 23-15,12 5 34 16,10 16-21-16,5 0-17 16,-2 3-7-16,-1-3-3 15,-10 0 2-15,-9-15 2 16,-10 3-3-16,-11-6 5 15,-11-3 7-15,-4 3 5 16,-8-3 7-16,0 3 10 0,0 9 5 16,-14 18-19-16,-18 9-8 15,-16 21 0-15,-2 15-1 16,-3 0-4-16,-1 6-4 16,7-2-12-16,10 0-1 15,11 2-9-15,26 15-95 16,0-21-203-16,0-19-667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10-16T07:17:15.05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4758 2166 861 0,'0'0'838'16,"0"0"-652"-16,0 0-62 15,0 0 13-15,0 0 24 16,0 0-47-16,0 0-61 15,0 0-14-15,0 0 7 0,0 0-19 16,0 0-14 0,0 18-13-16,0 25 0 0,0 34 31 15,0 19 35-15,3 12-38 16,5 6-7-16,-2-6-15 16,8-11-4-16,-2-12-2 15,5-16 1-15,-6-15-1 16,-1-18 0-16,-4-13 0 15,-6-11 0-15,3-6-1 16,-3-6-6-16,0 0 6 16,0-14-11-16,0-28 11 15,0-16-5-15,0-19 5 16,0-13-7-16,-3-11-1 16,0-2-11-16,0 2 6 15,0 8 14-15,3 12-6 16,0 9 6-16,0 18 0 0,0 7 1 15,0 19 0-15,0 7 0 16,0 10-1-16,0 6 1 16,0 5-1-16,0 0-1 15,6 0-8-15,5 0-6 16,4 10 6-16,13 18 9 16,1 14 0-16,6 12 6 15,-3 5 2-15,2-2-7 16,-7 0 0-16,-4-6 0 15,-3-9 1-15,-3-3-1 16,-5-12 1-16,-4-12-2 16,-2-6 0-16,-3-6-1 0,4-3-5 15,0 0-4 1,6-30 8-16,4-12-7 16,3-15 3-16,0-9 6 0,0 0 0 15,1 0-1-15,-4 6 1 16,-2 6 0-16,-1 2 0 15,3 9 0-15,-8 9 0 16,2 5 0-16,-5 15 0 16,1 11-5-16,-3 3-5 15,6 9-8-15,0 28 18 16,6 13 6-16,4 9 1 16,-3 6-1-16,3-5-5 0,-3-3 7 15,0-3-7 1,-1-3-1-16,-2-3 1 0,-5 0-1 15,-4-3 0-15,-2-6-23 16,-3-6-77-16,0-12-128 16,0-12-266-16,0-9-525 0</inkml:trace>
  <inkml:trace contextRef="#ctx0" brushRef="#br0" timeOffset="398.99">5808 1960 1446 0,'0'0'270'0,"0"0"-154"0,0 0 9 15,0 0 24-15,0 0-35 16,0 0-58-16,0 0-40 15,0 67 32-15,0-11 13 16,-4 13-18-16,4 6-14 16,0 5-1-16,0 1-13 15,0 0 2-15,0-6-4 16,0-6-4-16,0-7-8 16,7-13 5-16,4-6 5 15,-5-10-10-15,8-8 6 16,-2-8-7-16,11-11 0 0,15-6 17 15,8 0 26 1,15-6-3-16,16-20-13 0,7-11-11 16,-2 0-7-16,-1 4-1 15,-12 5-8-15,-24-4-8 16,-21 10-122-16,-24 11-353 16</inkml:trace>
  <inkml:trace contextRef="#ctx0" brushRef="#br0" timeOffset="1349.43">5370 3438 1033 0,'0'0'539'0,"0"0"-423"15,0 0 1-15,0 0 24 16,0 0-17-16,0 0-53 15,0 0-39-15,10 48 70 16,1-3 31-16,-2 9-73 16,5 9-13-16,-5 3 22 15,2 0-28-15,-2 8-26 16,-3-7 5-16,2 7-8 16,-5-5-3-16,-3 0 0 15,0 0-8-15,0-3 45 16,0-7-19-16,0-5-5 15,-6-6-10-15,1-11-4 16,2-5-2-16,0-5 0 16,0 2 4-16,0-5 5 0,0 3-1 15,0-6-13-15,-5 0 7 16,5-3-7-16,0-3 0 16,3-6 0-16,0-3 0 15,0-6-1-15,0 3 1 16,0-3 0-16,0 0 8 15,0 0 1-15,0 0 5 16,0 0 15-16,0 0 3 16,0 0 0-16,0 0-1 15,0 0-9-15,0 0 0 16,0-6-16-16,-3 3-6 16,3-3 0-16,0 3-1 0,-3-3 0 15,3 3-10-15,0-3-24 16,-5 0-17-16,5 0 3 15,0-6-14-15,0-18-44 16,0 0-169-16,0 3-1000 0</inkml:trace>
  <inkml:trace contextRef="#ctx0" brushRef="#br0" timeOffset="2685.76">5406 4761 595 0,'0'0'395'0,"0"0"-188"16,0 0-71-16,0 0 12 15,0 0 6-15,0 0-25 16,0 0-40-16,-3 0-13 15,3 0-1-15,0 0-40 16,0 0-25-16,14 3 6 16,15 0 9-16,9 0 3 0,8 3 13 15,11-3-11-15,10-3 2 16,6 0 7-16,11 0 4 16,10 0-11-16,9 0 5 15,11-12-13-15,3-3-8 16,7-3 5-16,0 3 1 15,0 0-14-15,6 0-7 16,0 3 5-16,3-3 6 16,-2 3-5-16,-1 3-1 15,-3 0 4-15,-6 0-2 16,-2 3 1-16,-5-3-3 16,0 3-5-16,-7-3 7 15,0 0-8-15,-3 0 6 0,-8 0-6 16,-9 0 1-1,-6 0 0-15,-15 3-1 0,-8 0 0 16,-12 0 0-16,-6 0 1 16,-7 0-1-16,-2 3 1 15,2-3 0-15,4 0 0 16,6 0-1-16,10 0 10 16,1-2-8-16,4 2 4 15,5 5-6-15,-4-4 1 16,8 4-1-16,-4 1 1 15,9-4-1-15,-3 0 0 16,1 3 0-16,4-4 1 16,-1-1-1-16,0 1 1 15,-5 3-1-15,-4-6 0 16,-8 7 1-16,-5-4-2 16,-8 5 1-16,-10 0 0 15,-7 0 0-15,-12 0 0 0,-4 0 0 16,-10 0 0-16,4 0 8 15,-4 0-7-15,0 0 8 16,0 0 11-16,0 0 8 16,0 0 5-16,0 0 2 15,0 0-11-15,0 0-4 16,0 0-5-16,0 0-6 16,0 0-1-16,0 0 1 15,0 0 2-15,0 0 1 16,0 0 3-16,0 0 0 0,0 10-14 15,0 21 0-15,-4 17 14 16,-9 18 2-16,2 21 3 16,-1 9-6-16,-2 9-7 15,8 3 1-15,-2 0-7 16,5-5 0-16,3-1-1 16,0-6 1-16,0-12-1 15,0-10 1-15,0-14 6 16,3-17-7-16,5-11 1 15,-5-5 0-15,0-12 0 16,-3-3 0-16,3-6 5 16,-3-6-5-16,0 3 10 15,0-3-4-15,0 0 7 16,0 0-8-16,0 0 6 16,0 0-11-16,0 0-1 0,0 0 0 15,0-8-12-15,-6-14-95 16,-21-10-380-16</inkml:trace>
  <inkml:trace contextRef="#ctx0" brushRef="#br0" timeOffset="4035.81">2095 4893 1151 0,'0'0'195'16,"0"0"-116"-16,0 0 22 0,0 0 54 16,0 0 7-1,0 0-50-15,0 0-17 0,0 0-3 16,0 0 8-16,0 0-7 15,0 0-39-15,17 0-31 16,9 0-6-16,20 0 26 16,15 0-3-16,23 0-16 15,13 6-4-15,16 5-8 16,15-7-6-16,5 2 0 16,3-3-4-16,2-3-1 15,-1 0-1-15,-7-3 1 16,-6-13 0-16,-3-10 1 15,-8 5 5-15,-3 0-5 16,-9 3-1-16,-11 3-1 16,-10 6 0-16,-13 0 1 0,-3 3-1 15,-12 0 1 1,3 3-1-16,1 0 0 0,1 0 0 16,0 0 0-16,2 0-6 15,-1 3 6-15,-4 0-1 16,-11 0 1-16,-7 0-1 15,-5 0 1-15,-8 0-2 16,-6 0 2-16,-4 0-1 16,-3 0 1-16,0 0-1 15,-4 0 1-15,5 0-1 16,-5 3 1-16,8 0 0 16,-5 0 0-16,8 0 0 0,0 0 0 15,0-3 0-15,4 0 0 16,-6 0 0-16,2 0 1 15,3 0 0-15,0 0-1 16,1 0 1-16,2 0 0 16,0 0 1-16,3 0-1 15,-2 0-1-15,0 0 1 16,-5 0 0-16,-2 0 0 16,0 0-1-16,-6 0 1 15,-5 0-1-15,0 0 0 16,-2 0 1-16,3 0 0 15,0 0-1-15,-1 0 1 16,-3 0 0-16,5 0 0 16,-8 0-1-16,3 0-6 15,-3 0-50-15,0 0-94 0,3 0-19 16,0 3-6-16,-3 12-54 16,0-3-33-16,0 0-355 15</inkml:trace>
  <inkml:trace contextRef="#ctx0" brushRef="#br0" timeOffset="4950.76">2082 4923 758 0,'0'0'267'16,"0"0"-105"-16,0 0-15 16,0 0-5-16,0 0-8 15,0 0-6-15,0 0-1 16,-8 0-2-16,8 0-4 15,-3 0-20-15,3 0-8 16,-3 0-16-16,3 0-3 16,0 0 0-16,0 0 1 15,0 0-8-15,0 0-18 16,0 0-24-16,0 18-10 0,0 12-15 16,0 22 0-16,0 18 43 15,0 20-6-15,0 8-13 16,0 4-15-16,0-2 3 15,0-8-12-15,0-6 0 16,9-11-1-16,5-9 1 16,-4-12 0-16,4-9 2 15,-8-15-2-15,2-6 1 16,-5-12-1-16,0-6 0 16,-3-3-1-16,0 0 1 15,3-3 0-15,-3 0-12 16,0 0-48-16,0 3-101 15,0 0-413-15,0 6-791 0</inkml:trace>
  <inkml:trace contextRef="#ctx0" brushRef="#br0" timeOffset="6284.54">1219 6862 1126 0,'0'0'291'0,"0"0"-131"15,0 0-22-15,0 0 11 16,0 0-18-16,0 0-50 16,0 0-19-16,3-1 12 15,-3-2 1-15,0 0-24 0,4 3-20 16,-4 0-15-16,0 0 1 15,0 0-7-15,0 0-1 16,0 0 6-16,0 0-2 16,0 0-1-16,0 0 6 15,0 0-18-15,-4 0-34 16,-20 0 24-16,-5 12 2 16,-8 12 7-16,-7 9-6 15,4 3 7-15,4 3 0 16,5 0-1-16,16-6-6 15,7-6-14-15,8-6-28 16,0-6 21-16,20-3 9 16,17 0-2-16,7 0-26 0,5-3 20 15,6 3 7 1,-6 0-7-16,-5 3 11 0,-15 2 3 16,-4-4 11-16,-19 2 1 15,-6 5-5-15,0-1-5 16,-17 8 11-16,-15-2 23 15,-13 2-1-15,-5-6 22 16,0-5-7-16,4-5-11 16,3-5-8-16,5-2 0 15,12-4-17-15,9 0-2 16,11 0-66-16,6-25-99 16,0 4-203-16,15-7-313 0</inkml:trace>
  <inkml:trace contextRef="#ctx0" brushRef="#br0" timeOffset="7258.22">1614 7050 1724 0,'0'0'295'0,"0"0"-208"16,0 0-51-16,0 0-2 15,0 0 1-15,0 0-4 16,0 0-12-16,-11 117-11 16,11-96-8-16,0-9 1 15,11-3 0-15,15-9 26 16,1 0-12-16,10 0 1 15,0-9-4-15,-1-15-3 16,1-3-3-16,-3 0 2 16,-8-3-2-16,-2 0 0 15,-7 3 2-15,-8 3-7 16,-6 9 1-16,2 3 11 16,-5 9 15-16,0 0 12 0,0 3-37 15,0 0-2 1,0 0-1-16,0 9 0 0,0 12-1 15,0 0-17-15,0 0 18 16,15 0-1-16,13-6 1 16,5-3 0-16,-4-6 1 15,2-6 0-15,-4 0 0 16,-1 0 5-16,-3-6-6 16,2-18 1-16,-6-6 7 15,1-6-7-15,0-6 5 16,-3-3-5-16,-3 0 1 15,-5 3 4-15,-6 9-5 16,2 12 1-16,-5 7 15 16,0 13 3-16,0 1-20 15,0 0 0-15,0 21-24 0,0 24 24 16,0 21 0 0,3 12-5-16,17 9 5 0,10 3 1 15,7 6-1-15,3-1-12 16,-4-3-29-16,1-7-8 15,-8-14 32-15,-4-10 16 16,-15-20 1-16,-4-10 0 16,-6-16-1-16,0-9-6 15,0-6 7-15,-3 0 12 16,-24-21-6-16,-7-22 2 16,-1-7 4-16,-6-17-12 15,7-8-2-15,8-6-8 16,6 0 10-16,10 2-1 0,10 4-1 15,0 6 1-15,7 6-8 16,19 9 1-16,8 9-2 16,2 9-3-16,4 9 1 15,0 9 10-15,-3 6-11 16,-4 9 1-16,-2 3 3 16,-8 0 2-16,-3 21 1 15,-10 9 6-15,-7 6 7 16,-3 6 6-16,0-3 17 15,-6 3 4-15,-21-6-5 16,-4-3-9-16,-1-3-13 16,-5-6-7-16,7-9-56 0,4-15-94 15,9 0-192 1,9-12-431-16</inkml:trace>
  <inkml:trace contextRef="#ctx0" brushRef="#br0" timeOffset="8120.24">2870 6834 929 0,'0'0'685'0,"0"0"-595"15,0 0-55-15,0 0 16 16,0 0 22-16,-20 186-8 15,23-150-29-15,21-9-11 0,3-6-4 16,2-12 27-16,5-6 0 16,-1-3-18-16,1 0-17 15,-1-27-3-15,-2-3-3 16,-2-6-6-16,-6 0-1 16,-6 3 1-16,0 3 7 15,-10 6-7-15,0 6 0 16,-7 6 14-16,0 3-9 15,0 0 0-15,0-2-5 16,0 1 0-16,0 1 5 16,0-5-5-16,0 4 0 15,-4-2 9-15,1 1-2 0,-4 2-7 16,-3 3 16-16,3 0 12 16,-5 5-7-16,-2-3-21 15,-6 2-1-15,-3 2 16 16,-4 0-4-16,-7 18-12 15,-3 18 0-15,1 9-1 16,2 12 1-16,8 6-1 16,9 0-6-16,11-3-3 15,6-6 9-15,0-6 1 16,3-4 0-16,20-11-5 16,6-11 4-16,9-2 1 15,5-8 0-15,3-7 7 16,6-5-6-16,-3 0-1 0,1 0 1 15,-4-17 0 1,-5-4 8-16,-4-5-8 0,-8-2 5 16,-9-4 4-16,-6-4-1 15,-4-3-7-15,1 0 9 16,-5 0-10-16,2 0 0 16,1 6-1-16,5 6 0 15,1 6 0-15,5 6-10 16,1 9 1-16,-1 6 0 15,3 0-1-15,8 15 8 16,-2 15 1-16,-2 3 1 16,1 3-1-16,-8-3 1 15,-8-6 1-15,-4-6 0 16,-8-6-1-16,0-9-6 16,0-3 6-16,0-3 21 0,0 0 1 15,0-21-22-15,0-12 9 16,0-9 0-16,0-12-9 15,19 0-1 1,12 0-12-16,6 3-36 0,2 12-40 16,18 3-61-16,-10 14-134 15,-7 11-415-15</inkml:trace>
  <inkml:trace contextRef="#ctx0" brushRef="#br0" timeOffset="9634.91">9628 6404 975 0,'0'0'576'15,"0"0"-431"-15,0 0-58 16,0 0-3-16,0 0-2 15,0 0 2-15,0 0-23 16,0 131-8-16,0-73-2 16,20 1-21-16,6 1-5 15,5-6-13-15,5-6-11 16,-2-7 5-16,0-11-5 16,-5-12 8-16,6-6 6 0,-3-12-2 15,5 0 2-15,4 0-5 16,2-18-4-16,0-17-5 15,1-5 0-15,-4-8-1 16,-7-6 2-16,-10-2 11 16,-6 2-4-16,-11 4-9 15,-6 8 7-15,0 5 4 16,0 10-1-16,0 10 14 16,0 5 1-16,-3 3 8 15,0 5-15-15,3 2-10 16,-3 2 0-16,3 0-8 15,0 6-29-15,0 27 21 0,0 11 8 16,0 8 1-16,12 5-1 16,13-7 0-16,2-2 1 15,-1-9-1-15,-3-7 1 16,-6-11-1-16,-3-6 0 16,-5-8-6-16,-2-2 5 15,-7-5 0-15,3 0 1 16,1 0 12-16,6-12 5 15,1-15-7-15,1-6-10 16,5-8 1-16,0 7-1 16,3 3 0-16,0 6 0 15,-4 11-1-15,4 9-12 0,0 5-4 16,0 0 10 0,0 11 1-16,-2 16 5 0,-1 0 1 15,-5 2 0 1,-1-4 0-16,-5-8 0 0,-3-3 0 15,-3-7 0-15,3-2 1 16,-3-5 0-16,0 0 14 16,0 0-2-16,5-6-3 15,-2-15-10-15,6-11 0 16,8 0-2-16,4-5-14 16,2 8-5-16,0 4-7 15,0 10 3-15,4 13 6 0,1 2 5 16,-2 0 5-16,0 12 2 15,5 9 5-15,-1 0 2 16,-4 2-2-16,-6-2 2 16,0 0 0-16,-6-1-34 15,-7-3-96-15,-1-6-167 16,-3 0-105-16</inkml:trace>
  <inkml:trace contextRef="#ctx0" brushRef="#br0" timeOffset="10182.87">11530 6385 1038 0,'0'0'278'0,"0"0"-158"16,0 0 5-16,0 0 40 16,0 0-15-16,0 0-10 15,0 0-38-15,-54-23-47 16,21 23-33-16,-7 2-7 15,-7 23-1-15,4 2-3 0,-1 9 2 16,7-1 2-16,17 7-15 16,9-3-6-16,11-3 5 15,8 1 1-15,29-6-6 16,16-4-17-16,7-4 10 16,4-1-4-16,3-6 3 15,-10-1 3-15,-7-3 11 16,-13 2 0-16,-17-2 1 15,-11-3-1-15,-9 0 0 16,0 1 11-16,-6 1 14 16,-25-2 19-16,-9 0-19 15,-4-6-9-15,-2-3 1 16,5 0-5-16,9 0-12 0,9-21-41 16,9-9-67-1,14-18-106-15,11 6-132 0,21 1-437 16</inkml:trace>
  <inkml:trace contextRef="#ctx0" brushRef="#br0" timeOffset="11051.54">11930 6514 1260 0,'0'0'545'0,"0"0"-476"0,0 0-35 15,0 0 51-15,0 0 32 16,0 0-51-16,0 0-42 16,-59 160-1-16,71-150 25 15,15-9 3-15,7-1-21 16,3 0-9-16,3 0-9 16,1-21-11-16,-6-2 1 15,-4-8-1-15,-4 2 7 16,-7-2-1-16,-3 5-7 15,-11 4 6-15,-3 7-5 16,-3 7 11-16,0 4-1 16,0 4-11-16,0 0-27 15,0 12 27-15,0 15-1 16,0 0-15-16,0 4 6 16,14-4-14-16,16-10-4 0,7-4 10 15,3-7-4-15,4-6-8 16,-1 0-1-16,0-11 11 15,1-16 8-15,-4-4-13 16,-7-6 3-16,-7 1 10 16,-6-5 12-16,-3-1-1 15,-11 2 1-15,-1 5 0 16,-5 8 10-16,0 6 12 16,0 11 23-16,0 10 5 15,0 0-32-15,-5 22-18 16,-4 22 0-16,6 17 0 15,3 10 1-15,0 8 0 16,6 4-1-16,21 6 0 16,4-7-6-16,-2 1 6 15,-3-11 0-15,-1-6 1 0,-12-18 6 16,-7-9-5-16,-2-15 4 16,-4-12-6-16,0-9 0 15,-4-3 13-15,-19 0 7 16,-4-21-9-16,-5-15-2 15,-3-9 14-15,1-12-11 16,11-6-12-16,14 0 1 16,9-6 8-16,0 6-9 15,26 3-1-15,18 2-23 16,10 13 2-16,5 9-16 16,1 11 1-16,-6 13 12 15,-10 12 16-15,-12 0 7 16,-4 0-7-16,-12 25 9 0,-5 4 11 15,-11 2 18-15,0 6 16 16,-3-5 27-16,-28 1-11 16,-5-2-18-16,-12-4-22 15,-2-8-12-15,4-4-5 16,2-4-4-16,7-11-58 16,23-5-122-16,8-22-194 15,6-1-480-15</inkml:trace>
  <inkml:trace contextRef="#ctx0" brushRef="#br0" timeOffset="11583.7">13231 6629 217 0,'0'0'1028'15,"0"0"-899"-15,0 0 15 16,0 0 66-16,0 0-19 15,0 0-89-15,176-67-43 16,-142 38-13-16,-7-4-3 16,-10 3 3-16,-8 3-10 15,-9 6-12-15,0 9 7 16,-12 6 15-16,-22 6-46 16,-10 0 0-16,1 23-9 15,-1 16 8-15,7 1-23 0,17 1-19 16,14-1-4-1,6-11-8-15,0 0-1 0,23-12 0 16,8-7 7 0,2-8 36-16,1-2 13 0,-2 0 0 15,2-12 12-15,-1-9 2 16,1-10 4-16,3-2 17 16,-1 1-3-16,1-5-5 15,-7 8-14-15,-2 8-11 16,-8 12 4-16,0 9-6 15,0 0 0-15,-4 23 0 16,4 11 6-16,-3 1-6 16,3-4 1-16,-6-4 5 0,-8-12-5 15,0-5 1-15,-6-10 21 16,3 0 88-16,-3-8 8 16,0-21-69-16,8-8-33 15,-2-7-16-15,11-8-1 16,4 2-40-16,11-19-119 15,-1 15-192-15,-8 14-1129 16</inkml:trace>
  <inkml:trace contextRef="#ctx0" brushRef="#br0" timeOffset="12959.86">2259 8220 1182 0,'0'0'278'0,"0"0"-87"0,0 0-17 15,0 0-6-15,0 0 5 16,0 0-32-1,0 0-41-15,0-6-25 0,0 6-10 16,0 0-11-16,0 0-19 16,0 0-8-16,0 0-13 15,0 0-5-15,0 0-9 16,0 33 1-16,0 21 6 16,0 18 20-16,0 17-9 15,-3 3-8-15,3 1 5 16,0-9-13-16,0-5-2 15,0-10 18-15,0-13-12 16,0-8-5-16,0-15 6 16,0-7-6-16,0-11-1 0,0-8 1 15,0-2-1-15,0-5 1 16,0 0 0-16,0 0 7 16,0 0-7-16,0 0 0 15,0 0 8-15,0 0-2 16,0 0-7-16,0 0-10 15,0 0-65-15,0 6-185 16,0 0-678-16</inkml:trace>
  <inkml:trace contextRef="#ctx0" brushRef="#br0" timeOffset="15132.76">1349 9464 712 0,'0'0'319'0,"0"0"-202"15,0 0-70-15,0 0 22 16,0 0 41-16,0 0-2 16,0 0 21-16,37-20 23 15,-14 13-10-15,1-4-20 16,7-1-14-16,-2 3-18 0,5-3-15 15,6 0-8 1,-1 3-20-16,9 3-21 0,5-3-9 16,10 3-11-16,10 0 2 15,16 0 5-15,7-3 1 16,5 3-5-16,-2-3-8 16,2-3 4-16,-1 0-4 15,-7 3 0-15,-3-3 1 16,-3 3-1-16,-6 0 7 15,-4 0-2-15,-7 0 0 16,-3 0 1-16,-4 0-1 16,-10 0 3-16,-2 3-8 15,-7 0 0-15,-7 0 8 0,-8 0-7 16,-2 3-1 0,-4 3 6-16,-3-3-6 0,0 0 0 15,0 0-1-15,-3 0 6 16,7 0-5-16,-1-3 5 15,0 0-5-15,3 3-1 16,-2-3 0-16,-7 1 2 16,0 4-2-16,-6-2 1 15,-5 3 1-15,-3 0-1 16,-3 0 0-16,3 0 9 16,-3 0 2-16,0 0 9 15,0 0 12-15,0 0-4 16,0 0 4-16,0 0-7 15,0 0-4-15,0 0-4 16,0 0-2-16,0 0-4 0,0 0-3 16,0 0 6-16,0 0-13 15,0 0 5-15,0 0 2 16,0 0-7-16,0 0 5 16,0 0 6-16,0 0-2 15,0 0-4-15,0 0-1 16,0 0 6-16,0 0 0 15,0 0-3-15,0 0 2 16,0 0-5-16,0 0 1 16,0 0-1-16,0 0 2 15,0 0-1-15,0 0-1 16,0 0-5-16,0 0 5 0,0 0-6 16,0 0 2-16,0 0-1 15,0 0 0-15,0 0 0 16,0 0-1-16,0 0-1 15,0 0 0-15,0 0-1 16,0 0 1-16,0 0-1 16,0 0 1-16,0 0 0 15,0 0 0-15,0 0 0 16,0 0 0-16,-6 9-7 16,-5 21 7-16,2 6 1 15,-2 9-1-15,2 12 0 16,9 9-5-16,0 6 5 15,0 6-1-15,0 4 1 0,17-1 1 16,3 4 0 0,0-8-1-16,0 1 0 0,-4 1 0 15,1-3 0-15,0-6 0 16,-5 1 1-16,2-8-1 16,0-9 0-16,-2-12 1 15,-1-12 0-15,-5-6 1 16,1-12-1-16,-3-3 1 15,-4-6 0-15,0 0-1 16,0-3 0-16,0 0-29 16,0 0-26-16,-40-9-81 15,-6-12-231-15,-12-3-946 0</inkml:trace>
  <inkml:trace contextRef="#ctx0" brushRef="#br0" timeOffset="15899.77">1267 9588 1121 0,'0'0'490'0,"0"0"-285"16,0 0-26-16,0 0-9 0,0 0 17 15,0 0-49-15,0 0-39 16,-5-15-21-16,5 15-14 16,0 0-18-16,0 0-19 15,0 27-26-15,17 26 21 16,9 16 37-16,5 15 2 15,-1 5-45-15,1 5-14 16,-5 3-2-16,-6-5-3 16,-3 41-79-16,-4-25-124 15,-10-15-470-15</inkml:trace>
  <inkml:trace contextRef="#ctx0" brushRef="#br0" timeOffset="21189.68">975 11475 1328 0,'0'0'349'0,"0"0"-217"16,0 0-61-16,0 0-3 15,0 0-1-15,3-3-23 16,-3 3-13-16,3 0 4 16,0 0 6-16,2 0-17 15,1 21-14-15,1 18 60 16,3 15-14-16,0 6-23 15,-4 6-22-15,5 0-5 16,-5-1-4-16,-3-5 11 16,2-6-12-16,-5-10 1 15,0-8-2-15,0-9 3 0,0-11-2 16,0-7-1 0,0-7 11-16,0-2-2 0,0 0 3 15,0 0 7-15,0-6-4 16,-17-26 0-16,-4-14-7 15,-2-16 2-15,3-18-2 16,0-4-8-16,9-12 0 16,5-6 1-16,6 0 0 15,0-6-1-15,6 1-2 16,19 9-6-16,7 8 7 16,3 11 1-16,-6 19 1 15,-3 22 9-15,-2 17-1 16,-7 17-9-16,0 4-12 15,0 25-2-15,-2 23 13 0,-1 8 1 16,-8 7-1-16,-6 1 1 16,0-7 0-1,0-3-1-15,-20-10-37 16,-6-1 38-16,-4-11-3 0,-1-5-36 16,2-1 28-16,3-5-4 15,2-8 1-15,4-2 8 16,6-5 6-16,8-3 7 15,6 0-7-15,0 0-30 16,0 6 21-16,12 6 9 16,26 6 18-16,5 6 21 15,11 3-17-15,5 0-7 0,2 0 4 16,2-6 5 0,-2-6-12-16,-1 0-12 15,-4-6-37-15,15-6-126 0,-15-3-331 16,-12-3-686-16</inkml:trace>
  <inkml:trace contextRef="#ctx0" brushRef="#br0" timeOffset="21620.67">1690 11598 1187 0,'0'0'515'0,"0"0"-446"16,0 0-37-16,0 0 71 15,0 0 28-15,0 0-56 16,0 0-11-16,138 3-1 16,-115-3-14-16,-3-9-19 15,0-9-7-15,-7 3-9 16,-2-3-4-16,-8 0-3 15,-3 3 1-15,0 3-8 16,0 3 0-16,-23 6-18 16,-8 3-24-16,-8 0 41 15,-9 18-7-15,-5 15 8 16,3 9 6-16,2 6 3 16,13 0-9-16,11-3-1 15,10-6-7-15,14-6 7 0,0-6-7 16,0-1 8-16,27-7 1 15,7-5 0-15,6-13-1 16,13-1-10-16,7 0-94 16,33-27-106-16,-15-6-154 15,-8-3-516-15</inkml:trace>
  <inkml:trace contextRef="#ctx0" brushRef="#br0" timeOffset="22140.69">2288 11490 1167 0,'0'0'363'0,"0"0"-205"15,0 0-85-15,0 0 34 16,0 0 37-16,-162 162-33 16,137-108-22-16,9-6-32 15,8-6-20-15,8-6-29 16,0-8-8-16,0-5-1 15,28-2-23-15,2-5 24 16,13-1 3-16,7 1 7 16,10 1-10-16,1 10 0 15,-4 10-11-15,-4 11 11 16,-13 11-7-16,-10 14 7 16,-13 8-9-16,-17 0-13 0,0-4-15 15,-30-8 12-15,-13-4 6 16,-8-17 19-16,-2-9 0 15,6-15 0-15,7-15 8 16,3-9 6-16,11-3-2 16,5-33-6-16,15-18 44 15,6-18-23-15,0-13-8 16,23-11 0-16,21-3-18 16,5 3 1-16,1 2-2 15,1 9 1-15,-10 10 4 16,-12 15-5-16,-12 12-29 15,-14 9-66-15,-3 17-7 16,0 2 12-16,-14 8 4 16,-6 6 4-16,-3 3 62 0,0 3 7 15,-4 0-25-15,4 0-101 16,3 0-186-16</inkml:trace>
  <inkml:trace contextRef="#ctx0" brushRef="#br0" timeOffset="23597.67">2415 11661 859 0,'0'0'269'16,"0"0"-108"-16,0 0 1 15,0 0-21-15,0 0 12 16,0 0-59-16,0 0-52 15,-29-54-24-15,21 45-9 16,5 3-8-16,-3 3 11 16,3 0 29-16,0 0 18 15,3 3 11-15,0 0-19 0,0 0-12 16,0 0-5-16,0-3 4 16,0 3 6-16,0 0-5 15,-5 0-11-15,5 0-9 16,0 0 5-16,0 0 7 15,0 0-9-15,0 0-7 16,0 0-7-16,0 0-2 16,0 0 1-16,0 0-6 15,0-3 1-15,0 3 8 16,0 0-1-16,0 0-2 16,0 0-1-16,0 0 0 15,-3 0-6-15,-3-6 0 16,-4 3-1-16,0-3-10 15,0 6 11-15,-1-3 6 0,5 3-6 16,-8 0-12-16,5 0 0 16,-8 3-5-16,-3 18 17 15,3 6 8-15,0 3-7 16,4-3-1-16,6-6 0 16,0-3 7-16,7-3-7 15,-3-6 0-15,3-3-7 16,0 3-67-16,0-6-119 15,3 3-26-15,21-3-116 16,-4-3-72-16,-6 0-826 0</inkml:trace>
  <inkml:trace contextRef="#ctx0" brushRef="#br0" timeOffset="24674.67">2383 11622 750 0,'0'0'217'16,"0"0"-106"-16,0 0-36 15,0 0 48-15,0 0-33 16,0 0-7-16,0 0-32 16,-68-21 23-16,61 18-38 15,-2 3-13-15,-2 0-11 16,-1 0 35-16,-5 0-1 15,0 12 11-15,-3 6 22 16,-1 6-16-16,1 0-14 16,3 0-3-16,8-3-13 15,3 3-22-15,6 0-10 0,0 2 0 16,0 1 0-16,23-5 1 16,6-1 5-16,6-3-5 15,0-9-1-15,-1-3 8 16,0-6 3-16,-4 0 14 15,-1 0 4-15,-1 0 5 16,-4-15-14-16,-4-3-8 16,0-3 2-16,-8-1-9 15,2-5-5-15,-4 0 8 16,-3 1-7-16,-1 5 4 16,-6 6-6-16,0 3 6 15,0 9 3-15,0 3 9 16,0 0 14-16,0 0-32 15,0 21 11-15,0 18-5 0,-10 15-5 16,7 12 20 0,3 10-11-16,0 5-9 0,3 7 5 15,17-1 1-15,3 3-6 16,-3 1 0-16,-6-3-1 16,-5 1 0-16,-9-8 0 15,0-3 0-15,0-12-13 16,-15-6 7-16,-13-12-10 15,2-12-40-15,-7-9 1 16,-1-10-4-16,-3-17 23 16,1 0 7-16,-4-6 14 15,0-29-28-15,5-5 14 0,6-7 29 16,9-1-2 0,10 0 4-16,6-3-2 0,4 0 0 15,0-3-10-15,8 1 10 16,15-1 0-16,9 5-12 15,9 1 4-15,10-1 7 16,5 3 1-16,4 2 1 16,7 2 20-16,3 3-2 15,-4-1-7-15,-2 5-3 16,-4-1-9-16,-5-1 0 16,-12 4 1-16,-7 6 8 15,-8 6-9-15,-13 4 9 16,-4 7 15-16,-8 6 15 15,-3 2-2-15,0 2-10 16,0 0-9-16,0 0 1 0,0 0-3 16,0 0-4-16,0 0 1 15,0 0 8-15,0 0-14 16,0 0-7-16,0 0 0 16,0 0-37-16,0 0-118 15,0 0-170-15,0 0-402 16</inkml:trace>
  <inkml:trace contextRef="#ctx0" brushRef="#br0" timeOffset="29335.67">3546 9423 1081 0,'0'0'305'0,"0"0"-196"16,0 0-48-16,0 0 34 15,0 0 22-15,0 0-18 0,-8 177-34 16,8-150-23-16,0-6-17 16,5-1 1-16,10-7 0 15,5-3 4-15,8-10 2 16,-2 0 2-16,7 0-4 15,4-12-5-15,-7-13-12 16,1 4-1-16,-11 3-6 16,-11 9-5-16,-9 9 0 15,0 0-1-15,-12 27-53 16,-32 25 53-16,-10 12 16 16,1 5-4-16,2 0-11 15,8-13-1-15,16-8 1 16,10-11-1-16,14-12-12 15,3-14 12-15,0-5 1 0,30-6 11 16,18 0 3 0,4-4-6-16,12-17-2 0,-3-2 3 15,-12 2-9-15,-9 5 0 16,-13 7-1-16,-13 9 0 16,-14 0-8-16,0 13-7 15,-24 24 13-15,-16 7 2 16,-13 6 2-16,-1-3 8 15,8-5-8-15,5-14 6 16,18-5-2-16,12-13-6 16,11-10-9-16,0 0 9 15,5 0 0-15,31-13 12 16,7-17-10-16,8-3 5 0,-4 1 1 16,-4 10-7-16,-17 2 0 15,-5 13 7-15,-18 7-7 16,-3 0-1-16,0 1-2 15,-13 25 1-15,-21 7 1 16,-6 3 0-16,-4-3 5 16,4-6 13-16,5-6-11 15,7-6 2-15,7-9-8 16,12-6 5-16,6 0-6 16,3-3 0-16,0-24-9 15,3-11-22-15,17-2 13 16,0-12-10-16,4-2-24 15,-4-4 11-15,-8 4 6 0,-12 0 1 16,0 4 10 0,-9 8-27-16,-25 9 13 0,-5 12 10 15,-9 8-11-15,2 7 39 16,-1 4 1-16,13 2 6 16,11-6 15-16,16-3-20 15,7-9 5-15,18-12-7 16,28-7-36-16,52-27-32 15,-11 10-97-15,-12 0-192 0</inkml:trace>
  <inkml:trace contextRef="#ctx0" brushRef="#br0" timeOffset="31068.75">3535 9231 772 0,'0'0'251'0,"0"0"-145"16,0 0-1-16,0 0 5 16,0 0 30-16,0 0-2 15,0 0 2-15,-36 0 2 16,36 0-31-16,0 0 8 15,0 0-17-15,0 0-27 0,0 0-23 16,19 0-31-16,26 0 13 16,21 3 19-16,21 9-7 15,26 0-17-15,38 3-13 16,46 6-7-16,40-3 4 16,14 0 1-16,-8-6-2 15,-18-3-11-15,-25-3 0 16,0 3 1-16,-6-3 5 15,-6 3-7-15,-4 3 0 16,-10 0-1-16,-24 0-1 0,-26-6-7 16,-25 0 8-1,-9-3-1-15,14 2-4 0,6-4 5 16,8 2 1 0,-11 3-1-16,-11 3 0 0,-4 0 0 15,1 3 1-15,0 2 0 16,4-1-1-16,-1 1 1 15,5-4-1-15,-5 2 1 16,-4-6 1-16,-2 0-1 16,0-3 0-16,-4 0 0 15,4-3 0-15,2 0 0 16,-2 0 0-16,-3 0 0 16,-4 0 0-16,1 0 0 15,-5-3 1-15,5-7-1 16,3-4 1-16,-7 2 3 0,1 0-4 15,-8 3 0-15,-10 3 1 16,-5 0 0-16,-6-3 0 16,3 0-1-16,-3 0 1 15,6-3 0-15,5-3-1 16,4 3 0-16,6 0 0 16,-2 3 0-16,-1 0-1 15,0 0-6-15,-10 3 6 16,-3 3 1-16,-10 0 0 15,-4-3 0-15,-2 0 0 16,-1 3 0-16,-1-3 5 16,1-3-5-16,0 3-1 0,-2 0 1 15,-9 0 0-15,-6 3 0 16,-6 0 0-16,0 3-1 16,0-3 2-16,0 0-1 15,-1 0 0-15,1 3-2 16,0-3 2-16,3 0 1 15,0 0-1-15,4 0 1 16,5-6-1-16,5 3 1 16,7 0 1-16,2 0-1 15,0 0-1-15,4 0 0 16,-7 3 0-16,-7 3 0 16,1 0 0-16,-8 0 0 15,-3-3 0-15,4 3 0 0,-2-3 0 16,1 0 0-1,0 0 0-15,4 0 1 0,7 0-1 16,0-3 0-16,3 3 1 16,-4 0-1-16,-5 3 0 15,-8 0 0-15,-6 0 0 16,-7 0 0-16,-2 0 0 16,-8 0 0-16,0 0 0 15,0 0 0-15,0 0 0 16,0 0 0-16,0 0 0 15,0 0 1-15,0 0 7 16,0 0-1-16,0 0 2 16,0 0 2-16,0 0 17 15,0 0 3-15,0 0-2 0,0 0-4 16,0 0-1 0,0 0-15-16,0 18-8 0,0 24-1 15,-14 9 1-15,3 15 5 16,-2 15-6-16,-1 11 12 15,5 0-11-15,1 8 5 16,5-4-6-16,3-3-5 16,0-3 5-16,0-5 0 15,0-4 0-15,0-3 0 16,0-9 0-16,0-9 0 16,0-9 5-16,0-9-5 0,0-9 0 15,0-6 1 1,0-6 5-16,0-6-6 0,0-4-1 15,0-10 1-15,0 2 0 16,0 0 9-16,0-3 1 16,0 0 14-16,0 0 4 15,0 0-7-15,0 0 17 16,0 0-16-16,0 0 4 16,0 0-20-16,0 0-5 15,0 0 11-15,0 0-12 16,3 0-47-16,2 0-105 15,-2 0-459-15</inkml:trace>
  <inkml:trace contextRef="#ctx0" brushRef="#br0" timeOffset="31837.77">10764 11496 1527 0,'0'0'328'16,"0"0"-239"-16,0 0-67 15,0 0-3-15,0 0 51 16,0 0-14-16,0 0-6 16,164-66 2-16,-148 48-28 15,-2 1-14-15,-8 4 5 16,-6-2-8-16,0 6 0 16,-12 6-7-16,-32 3-21 15,-19 0 21-15,-21 18 0 16,-9 15 12-16,-8 10-11 15,8 10 33-15,12 4 20 0,18 3-8 16,20 3 5 0,22-3-24-16,21-1 4 0,0-10-19 15,38-7-3-15,25-10-7 16,13-11 17-16,14-14 21 16,8-7-12-16,-2 0-11 15,1-5-8-15,-10-18-9 16,-6-9-1-16,6-22-40 15,-21 6-153-15,-16 0-494 0</inkml:trace>
  <inkml:trace contextRef="#ctx0" brushRef="#br0" timeOffset="32171.76">11446 11259 324 0,'0'0'1721'0,"0"0"-1403"16,0 0-243-16,0 0-59 15,0 0 14-15,0 0 65 16,0 0-9-16,0 177-28 15,0-111-26-15,0-6-10 0,0 3-7 16,0-9-9 0,3 0-6-16,14-9 1 0,-4-1 0 15,1-6 0-15,-3-6-1 16,-2-4-40-16,-3-7-66 16,8-4-122-16,-5-7-246 15,-1-6-241-15</inkml:trace>
  <inkml:trace contextRef="#ctx0" brushRef="#br0" timeOffset="33217.28">11961 11586 1618 0,'0'0'342'16,"0"0"-238"-16,0 0-76 15,0 0-18-15,0 0 36 16,0 0 6-16,-211 156-18 16,182-108-2-16,8-9-21 15,14-3-11-15,7-10-12 16,0-9 12-16,17-7 5 15,9-8 6-15,8-2 8 16,3-2-3-16,7-25 3 16,-4-8-13-16,-1-4-5 15,1-3 8-15,-9 0-9 0,-4 6 6 16,-10 9-6-16,-8 9 1 16,-9 12-1-16,0 6 0 15,-6 3-6-15,-25 33 6 16,1 6 11-16,4 5-11 15,9-5-1-15,14-9 0 16,3-6-24-16,6-6 23 16,28-14-8-16,6-3 10 15,4-4 1-15,5-4 8 16,1-23-9-16,-2-6 0 16,-5-6 0-16,-7-6 2 15,-2-6 5-15,-11 0 14 16,-5 3-11-16,-6 0-4 0,-9 9-1 15,-3 6-5-15,0 9 0 16,0 7 5-16,0 13-5 16,0 4 0-16,-9 0-14 15,-1 0 14-15,-4 27 0 16,1 9 1-16,3 3-1 16,7 6 0-16,-2 0-1 15,5 0 0-15,0-6 1 16,0 0-13-16,0-9 0 15,8-3 4-15,9-9 8 16,-1-3 1-16,7-9 0 16,8-6 0-16,2 0 12 0,10 0 14 15,5-24 7-15,2-7 0 16,-1-10-11-16,6-4-4 16,-6-3 4-16,-2-3-4 15,-10 6-8-15,-11 0-8 16,-9 9-1-16,-14 9 10 15,-3 6-10-15,0 6-1 16,-23 6-22-16,-9 3-16 16,1 6 30-16,1 0 8 15,13 0 0-15,6 0-5 16,11 6-12-16,0 9-12 16,5 1 15-16,27 7 14 15,9 1 0-15,13 0 1 0,-1 3 0 16,4 0 10-1,-7 3-11-15,-1 0 0 0,-8 3-1 16,-10 3 2-16,-11 2-1 16,-11-4 17-16,-9 2 11 15,0 2-9-15,-23-5-3 16,-21-5 5-16,-2-1 2 16,-5-6-10-16,1-1-12 15,4-13 13-15,8 1-13 16,12-8-2-16,12 0-23 15,14-31-100-15,0-7-215 16,28-3-313-16</inkml:trace>
  <inkml:trace contextRef="#ctx0" brushRef="#br0" timeOffset="33437.87">13474 11532 1452 0,'0'0'304'0,"0"0"-202"15,0 0-58-15,0 0 12 16,-9 174 18-16,9-147-30 16,6-6-26-16,5-6-18 15,-5-15-50-15,0 0-216 16,-6-15-454-16</inkml:trace>
  <inkml:trace contextRef="#ctx0" brushRef="#br0" timeOffset="33595.87">13508 11266 1689 0,'0'0'550'16,"0"0"-478"-16,0 0-71 15,0 0-1-15,0 0 0 16,0 0-202-16,0 0-740 0</inkml:trace>
  <inkml:trace contextRef="#ctx0" brushRef="#br0" timeOffset="36476.72">1302 13247 165 0,'0'0'930'0,"0"0"-755"0,0 0-59 16,0 0 25-16,0 0 34 16,0 0 3-16,0 0-38 15,-12-15-22-15,12 15-16 16,0 0-26-16,0 0-28 16,-5 0-27-16,2 15-19 15,-3 18 18-15,0 11-18 16,-5 10 20-16,-2 7-3 15,3 1-18-15,3 1 7 16,4-3-1-16,-1 2-6 16,4-5-1-16,0-3 1 15,0-6-1-15,0-6 0 16,0-9 0-16,0-3 1 0,7-12-1 16,-3-3-8-1,2-6 7-15,-3-3 0 0,1 0 0 16,0-6-7-16,2 3 7 15,-3-3 1-15,0 0 1 16,2 3 0-16,-5-3 13 16,0 0 10-16,3 0 10 15,-3 0-7-15,0 0-7 16,0 0-5-16,0 0-7 16,3 0 1-16,-3 0-8 15,3 0 5-15,3 0 5 16,-3 0-3-16,5 0-7 15,-2 0 13-15,0 0-7 0,-1 0 2 16,-2 0-1 0,0 0 1-16,0 0-3 0,-3 0-5 15,0 0 9-15,0 0-4 16,0 0 2-16,0 0-7 16,0 0 6-16,0 0-1 15,0 0-5-15,0 0 8 16,0 0-9-16,0 0 1 15,0 0 6-15,0 0-7 16,0 0 0-16,0 0 0 16,0 0 1-16,0 0 8 15,0 0-3-15,0 0-5 0,0 0 10 16,0 0-10 0,0 0 5-16,0 0-6 0,0 0 1 15,0 0 6-15,0 0-1 16,0 0-5-16,0 0-1 15,0 0-1-15,0 0-6 16,14 0 0-16,2 3 6 16,15 0 1-16,6 3 0 15,13 0 0-15,7 0 1 16,2 0-1-16,12-1 1 16,-1-5 0-16,3 0 1 15,1 0 9-15,-4 0-10 16,-6 0-1-16,-15 0 0 15,-12 0-1-15,-16 0-1 16,-12 0-4-16,-4 0 6 0,-5 0-1 16,0 0 1-16,0 0 0 15,0 0 6-15,0 0 1 16,0 0-5-16,0 0 5 16,0 0 1-16,0 0-8 15,0 0 1-15,0 0-1 16,0 0 0-16,0 0 0 15,0 0-8-15,0 0-50 16,0 0-118-16,-5 0-308 16,-4 1-405-16</inkml:trace>
  <inkml:trace contextRef="#ctx0" brushRef="#br0" timeOffset="36918.72">2071 13827 1121 0,'0'0'333'0,"0"0"-131"15,0 0 4-15,0 0-61 16,0 0 6-16,0 0-28 15,0 0-27-15,-6-9-27 16,6 9-26-16,0 0-18 16,0 0-19-16,3 0-5 0,17 9-1 15,7 12 20-15,-1 9-8 16,2 0-10-16,1 6 7 16,-5-3-7-16,-1 3 4 15,-6-4-6-15,-3-4 0 16,-8-2 1-16,-6-4 1 15,0 4-1-15,0-9-1 16,-6 0 15-16,-14 3-13 16,-4-9-2-16,0 1 12 15,0-2-10-15,1-3-1 16,6 1-1-16,5-2-50 16,9-6-87-16,3 0-157 15,0-6-467-15</inkml:trace>
  <inkml:trace contextRef="#ctx0" brushRef="#br0" timeOffset="37693.8">3071 13462 922 0,'0'0'395'0,"0"0"-172"15,0 0-49-15,0 0-72 16,0 0 30-16,0 0-6 16,0 0-16-16,6-23-18 15,-6 20-2-15,0 3-7 16,0 0-24-16,0 0-17 16,0 0-5-16,0 0-10 15,0 0-2-15,0 0-1 16,0 0-12-16,0 0-1 15,0 0-11-15,0 0-12 16,0 23-2-16,0 17 14 16,0 18 12-16,0 8 0 15,0 9-3-15,-6 0-8 16,-2 0 4-16,5-3-5 16,3-3 1-16,0-7 1 0,0-13-1 15,0-10 0-15,0-12 0 16,0-7-1-16,0-11-1 15,0-3 1-15,7-5 1 16,7 4-1-16,6-5 22 16,6 1 8-16,5-1-6 15,5 0-8-15,4 0-1 16,0 0-1-16,4 0-5 16,-1-1-2-16,-3-9-7 15,1 0 0-15,-9 4-24 16,12-1-70-16,-13-1-151 0,-8 1-559 0</inkml:trace>
  <inkml:trace contextRef="#ctx0" brushRef="#br0" timeOffset="39705.86">3890 13767 791 0,'0'0'240'0,"0"0"-50"15,0 0-51-15,0 0 0 16,0 0 24-16,0 0 2 16,0 0-14-16,-3-14-13 15,3 13-10-15,-5 1-17 16,5 0-26-16,0-3-23 15,-3 3-11-15,0 0-11 16,3 0-19-16,-3 0-21 0,0 0-5 16,0 9-10-16,-5 18 14 15,2 15 1-15,-1 6 0 16,4 6 8-16,3-6-7 16,0-3 0-16,0-6 0 15,0-9 0-15,10-9 0 16,-7-6 1-16,0-5-1 15,1-8 5-15,-4 1 1 16,0-3-6-16,0 0 11 16,0 0 0-16,0 0 2 15,0 0-1-15,0 0 2 16,0 0-2-16,0 0-7 16,0 0-6-16,0 0-1 0,0 0-5 15,0 0 5-15,0 0 1 16,0 0-2-16,0 0 1 15,0 0 0-15,0 0 0 16,0-5 1-16,0-5-1 16,0-5 1-16,-4-6-1 15,1-6 1-15,-4-6-7 16,4-3 6-16,0-6 1 16,-1-6-1-16,1-9 1 15,-1-3-1-15,1-6 1 16,3 3 0-16,0 6-17 15,0 4 5-15,0 9-6 16,3 5 9-16,18 5-2 0,-4 5 3 16,3 4 7-1,3 8 0-15,-3-1-10 0,3 5-2 16,1 1 5-16,2 3-10 16,5 1-1-16,-1 2-5 15,-4 0 17-15,-3 3-2 16,-3 3-4-16,-6 0 1 15,0 15 3-15,-4 18 7 16,-7 5 2-16,-3 8 0 16,0-2 0-16,0-1 0 15,-17-5 0-15,-4-5-7 16,-5-2-1-16,-3-3-3 16,-6-4-7-16,-5 3-7 15,0-3-3-15,-4-3-55 0,9-6 21 16,4-3 32-16,11-6 29 15,10-3-1-15,10 0 2 16,0-3-10-16,0 0-7 16,0 0-9-16,3 3 17 15,24 6 9-15,4 3 50 16,9 3-6-16,-1 6-4 16,9 0 0-16,-2 3 5 15,4 0-17-15,4-3-16 16,-1 0 3-16,1-3-2 15,-1 0 8-15,-3-3 8 0,-2-3 14 16,-5 0-2 0,-10 0-16-16,-10-3-9 0,-6-1 1 15,-6-7-4-15,-5 4 6 16,-6-4 10-16,3-1 6 16,-3 0 0-16,0 0-17 15,0 0-9-15,0 0-9 16,0 3-15-16,-23 6-97 15,-14 0-206-15,-7 0-625 0</inkml:trace>
  <inkml:trace contextRef="#ctx0" brushRef="#br0" timeOffset="41266.81">1229 14166 743 0,'0'0'221'0,"0"0"9"16,0 0-101-16,0 0-35 16,0 0 18-16,0 0-3 15,0 0 11 1,4-40-5-16,-4 40-19 0,0 0 2 15,0 0-20-15,0 0-31 16,0 16-26-16,0 22 42 16,0 16 41-16,0 15-29 15,6 8-18-15,1 7-24 16,0 13-10-16,-1 5-5 16,2 10-6-16,-5 5-6 15,0 3-5-15,-3 0-1 16,0-9 2-16,0-11 4 15,0-13-5-15,0-18 0 0,0-15 0 16,0-12 0 0,0-11 2-16,0-10-3 0,0-9 0 15,0-1 0-15,0-5 0 16,0 4 1-16,0-5 0 16,0 1-1-16,0-2 0 15,0-2 1-15,0-2 0 16,0 4-1-16,0-4 1 15,0 0 1-15,0 0-1 16,0 0 1-16,0 0 5 16,0 0-1-16,0 0 5 15,0 0-11-15,0 0 20 16,0 0 3-16,0 0 0 16,0 0 2-16,0 0-19 15,0 0-5-15,9 0 0 0,14 0-1 16,18 0 6-16,10-10-5 15,12 1 12-15,10 1-12 16,11-4 11-16,6 3-5 16,8-1 7-16,-2 4-9 15,-3 1-5-15,-5 1 0 16,-12 2 0-16,-9 2 0 16,-16 0 0-16,-12 0 0 15,-11 0 0-15,-13 0-1 16,-7 0 1-16,-2 0 0 15,-3 0 0-15,-3 0 1 0,0 0 5 16,0 0 1 0,0 0 4-16,0 0 2 0,-3 0-5 15,-17-6 4-15,-3-7-11 16,-11-5-1-16,4-3-1 16,-3-6-8-16,2 0-3 15,8 6 12-15,3 4 0 16,11 5 0-16,-2 3-1 15,11 5 1-15,-3 2-2 16,3 2-4-16,0 0-9 16,0 0-6-16,29 0 14 15,8 15 6-15,7 6 1 0,6-3 0 16,-2 3 0 0,-5-4 0-16,-3 2 0 0,-7-1 0 15,-2-1 0-15,-13 2 0 16,0 4 12-16,-15 8 11 15,-3 2 5-15,0 5 9 16,-10 9-7-16,-16-7-29 16,-5 1 14-16,8-2-15 15,13-2-67-15,10-5-151 16,0-14-657-16</inkml:trace>
  <inkml:trace contextRef="#ctx0" brushRef="#br0" timeOffset="46819.57">3615 15159 846 0,'0'0'529'16,"0"0"-439"-16,0 0-35 0,0 0 69 15,0 0-24 1,0 0-21-16,-46-24 13 0,46 24 14 16,0 0-17-1,0 0-15-15,0 0-22 0,-3 0-24 16,3 12-21-16,-3 30 1 16,-2 15 15-16,2 15 2 15,3 7-8-15,0 0-11 16,0-8-5-16,0-2 5 15,11-9-5-15,-5-8 0 16,0-10 6-16,2-9-6 16,-5-16 0-16,0-5 0 15,-3-8 0-15,3-4 11 16,-3 0-1-16,0 0 11 16,0-27 12-16,0-10-28 15,0-11-1-15,-9-11-5 16,-2-5-1-16,8 1 1 0,3-3-1 15,0 3 0 1,0 3 1-16,6 5-1 0,8 12-1 16,3 2 1-16,-1 14-6 15,1 12 6-15,0 6-8 16,0 9-2-16,0 0 1 16,6 0-3-16,4 30 11 15,-1 11 1-15,5 2 1 16,-5 6 0-16,-3-7 1 15,-5-5 8-15,-6-10-9 0,-4-10 0 16,-5-5 0 0,0-8 1-16,0-4 5 0,-3 0 4 15,3 0-4-15,5-25 6 16,1-14-11-16,8-11-1 16,3-8 0-16,1-1 0 15,2 5 0-15,-3 7 0 16,-8 17 1-16,2 15-2 15,-4 12-10-15,-3 3-6 16,6 27 5-16,1 24 12 16,3 9 17-16,3 10-16 15,0 1 0-15,3-3 6 16,-3-5-6-16,1-13-2 16,-6-5 0-16,-1-11-14 15,0-11-20-15,-11-1-64 0,-3-11-51 16,0-1-159-16,0-10-339 15</inkml:trace>
  <inkml:trace contextRef="#ctx0" brushRef="#br0" timeOffset="47205.57">4615 15197 1570 0,'0'0'366'0,"0"0"-280"16,0 0-56-16,0 0 35 0,0 0-6 16,-71 184-21-1,62-131 3-15,3-9-1 0,6-4 0 16,0-11-19-16,0-2-5 15,0-2-4-15,0-8 2 16,9 1 3-16,8-5 0 16,3-1 8-16,3-3 11 15,7-7-2-15,4 2 0 16,6-4-7-16,4 0-5 16,2 0-3-16,1-6-5 15,-1-9-14-15,-2-4-33 16,-1-16-167-16,-9 4-417 0,-14 4-471 0</inkml:trace>
  <inkml:trace contextRef="#ctx0" brushRef="#br0" timeOffset="47967.57">5387 15267 1472 0,'0'0'508'0,"0"0"-433"0,0 0-49 16,0 0 73-16,0 0-13 16,0 182-39-16,0-122-13 15,0-1-15-15,7-7-10 16,-1-13-8-16,0-7 1 15,2-10 4-15,-5-7-5 16,-3-9-1-16,0-4 1 16,0-2 9-16,0 0 14 15,0-14-9-15,-3-22-15 16,-8-16-1-16,5-14 1 16,6-9 0-16,0-5-1 15,3 0 1-15,28 10-2 16,5 10-4-16,4 10 5 15,-3 17 0-15,-4 15-1 16,-10 15 1-16,-3 3 0 0,-6 12 1 16,-11 24 1-1,-3 9 11-15,0 3-12 0,-6 1-6 16,-17-6 5 0,-1-15-35-16,1-7 36 0,0-9 15 15,6-2-6-15,3-4-3 16,8-6 6-16,6 4-12 15,0-3 0-15,0 7-7 16,26 6 7-16,8 5 20 16,5 4 1-16,1 2-11 15,0 2 7-15,-2-4 15 16,-4-4-3-16,-8-1-3 16,0-7 4-16,-2-5-6 0,-4 0 6 15,0 1-5-15,-3-1-4 16,-5-4-3-16,-1 4-6 15,-4-2-3-15,-7-1 10 16,0-1 3-16,0-2 13 16,0 0-5-16,0 0-14 15,0 0-8-15,0 0-2 16,0 0-5-16,0 0 0 16,0 0 0-16,0 4 0 15,0-2-1-15,0 2-6 16,0 4-30-16,0 5-47 15,-13-1-99-15,-1-3-364 0,-6-3-733 16</inkml:trace>
  <inkml:trace contextRef="#ctx0" brushRef="#br0" timeOffset="50319.71">1116 12573 1637 0,'0'0'209'0,"0"0"-142"0,0 0 11 15,0 0 18-15,0 0-9 16,0 0-35-16,0 0-34 15,-8 0-18-15,32 0 1 16,13 9 19-16,20 0 19 16,16 0 1-16,14-3 15 15,11 0-29-15,1-3-6 16,5-3-13-16,-3 0-7 16,-8 0-23-16,-19 15-132 15,-28 0-214-15,-33 3-399 0</inkml:trace>
  <inkml:trace contextRef="#ctx0" brushRef="#br0" timeOffset="50479.71">1160 13062 1776 0,'0'0'180'0,"0"0"-180"16,0 0 0-16,0 0 0 15,0 0 27-15,249 0-15 0,-72-34-12 16,-19-4-120 0,-15 1-462-16</inkml:trace>
  <inkml:trace contextRef="#ctx0" brushRef="#br0" timeOffset="51456.49">11606 12699 1475 0,'0'0'198'16,"0"0"-173"-16,0 0-25 15,0 0-229-15,0 0-306 0</inkml:trace>
  <inkml:trace contextRef="#ctx0" brushRef="#br0" timeOffset="51672.49">11990 12783 1356 0,'0'0'484'0,"0"0"-421"15,0 0-61-15,0 0-2 0,0 0 0 16,0 0 1-16,0 0-1 16,217-3-3-16,-145-6-219 15,-16-3-335-15</inkml:trace>
  <inkml:trace contextRef="#ctx0" brushRef="#br0" timeOffset="57369.74">10798 12753 1377 0,'0'0'334'16,"0"0"-163"-16,0 0 18 16,0 0 6-16,0 0-22 15,0 0-47-15,-8-6-21 16,2 6-20-16,3 0-29 15,3 0-18-15,-3 0-2 16,3 0-13-16,0 0-3 0,0 0-20 16,0 0 6-16,-3 0 5 15,3 0-11-15,-8 12-2 16,-1 15-16-16,-5 21 18 16,-6 15 1-16,0 15 11 15,4 7-10-15,-1 2-2 16,3-6 1-16,5-6-1 15,1-8 6-15,5-13-6 16,0-12 0-16,3-15 0 16,0-9-7-16,0-7 5 15,0-5-4-15,9-6 6 16,11 0 1-16,11 0 0 16,6 0 10-16,2 0-4 0,5 0 2 15,-1 0 0-15,-6-2-7 16,-3-4 5-16,-4 1-7 15,-4 1-1-15,-6 4-46 16,0-2-69-16,4-12-126 16,-7 3-422-16,-3-1-427 0</inkml:trace>
  <inkml:trace contextRef="#ctx0" brushRef="#br0" timeOffset="57834.6">11499 13157 702 0,'0'0'987'0,"0"0"-796"15,0 0-88-15,0 0 60 16,0 0-1-16,0 0-79 15,0 0-19-15,-33-12-54 16,16 12 10-16,-9 2 0 16,-8 29 0-16,-3 7-14 15,1 10 1-15,-4 4 4 16,10-2-5-16,2-4-5 16,16-11-1-16,7-4 0 15,5-10 0-15,0-9-3 16,28-8-9-16,16-4 7 15,5 0 5-15,5-16 25 0,-1-11-13 16,-3-6 1-16,-10-1-7 16,-9 1 33-16,-11 4-8 15,-7 4 0-15,-13 4-7 16,0 6-1-16,-7 7-23 16,-22 4 0-16,-5 2-8 15,0 2-16-15,1 0-46 16,10 0-40-16,20 0-108 15,3 0-286-15,0-4-301 0</inkml:trace>
  <inkml:trace contextRef="#ctx0" brushRef="#br0" timeOffset="58551.07">12155 13055 677 0,'0'0'934'0,"0"0"-767"15,0 0-45-15,0 0 59 16,0 0 1-16,0 0-61 16,0 0-73-16,-55-12 2 15,26 25-19-15,-8 18-2 0,1 6-20 16,-1-2 4-16,3 5-13 15,11-7 2-15,5-3-2 16,12-6 0-16,6-7-7 16,0-4-9-16,6-7-18 15,25-6 12-15,7 0 4 16,8 0 4-16,1-19 1 16,-1-2-3-16,-5 7 10 15,-12 1 4-15,-6 7 2 16,-3 6-7-16,-3 15-11 15,-3 33 18-15,-1 24 1 16,-2 18 11-16,-8 20-6 16,-3 4 0-16,0-6-5 15,0-6-1-15,-14-12 0 16,-9-15-7-16,-1-15 7 0,1-18 0 16,6-16-1-16,5-19 2 15,1-7 5-15,5-11-2 16,6-27-4-16,0-21 0 15,0-7-2-15,13-12 1 16,14-3 0-16,2-3-1 16,5 3-14-16,2 3 6 15,-2 5 2-15,-4 9 7 16,-2 10-1-16,-13 6 1 16,-1 10 0-16,-3 1 1 0,-5 10 1 15,-6 6 6 1,3 10 4-16,-3 5 5 0,0 2 0 15,0 4 6-15,0 0-20 16,0 0-2-16,3 13-14 16,0 16 14-16,5 10 20 15,1 3 1-15,5 4-20 16,3-7 1-16,-1-3 2 16,-2-7-4-16,-5-8-33 15,-1-5-137-15,-8-11-443 0</inkml:trace>
  <inkml:trace contextRef="#ctx0" brushRef="#br0" timeOffset="58759.07">12438 12995 1260 0,'0'0'743'0,"0"0"-548"15,0 0-39-15,0 0-4 16,0 0-85-16,0 0-67 16,0 0-15-16,0-10-213 15,0 10-381-15,0 0-994 0</inkml:trace>
  <inkml:trace contextRef="#ctx0" brushRef="#br0" timeOffset="59172.09">12789 13083 1572 0,'0'0'568'15,"0"0"-466"-15,0 0-18 16,0 0 27-16,0 0-25 15,0 0-20-15,0 0-42 16,-120 91-13-16,103-66-10 16,11-4-1-16,6 0 0 0,0-3-16 15,17-1 15 1,13 2-13-16,7-2-4 0,-1-1 17 16,1 1 1-1,-3-1 0-15,-8-1-1 16,-9 0 1-16,-7 3 0 0,-10-1 18 15,0 4 6-15,-4 4 4 16,-22 2-1-16,-11-4-12 16,0-3 0-16,-4-5-9 15,6-9 1-15,4-6-7 16,7 0-21-16,12-4-40 16,7-23-80-16,10-33-203 15,28 2-242-15,7 5-558 0</inkml:trace>
  <inkml:trace contextRef="#ctx0" brushRef="#br0" timeOffset="59469.07">13207 12753 1107 0,'0'0'626'15,"0"0"-455"-15,0 0 1 16,0 0 38-16,0 0-69 15,0 0-71-15,0 0-41 16,0 51 31-16,0 12 20 16,0 12-37-16,3 11-23 15,4-4-13-15,0 1 1 16,3-8-7-16,-4-6 0 0,5-13-1 16,-5-8-5-16,2-7-28 15,-5-12-7-15,-3-8-33 16,3-10-4-16,-3-5-43 15,3-6-85-15,-3-1-104 16,0-19-310-16</inkml:trace>
  <inkml:trace contextRef="#ctx0" brushRef="#br0" timeOffset="59658.96">13023 13137 494 0,'0'0'1026'16,"0"0"-860"-16,0 0-26 0,0 0 49 15,208-44-72-15,-139 34-65 16,-2-1-52-16,17-12-29 16,-18 2-227-16,-11 0-400 0</inkml:trace>
  <inkml:trace contextRef="#ctx0" brushRef="#br0" timeOffset="59873.05">13561 13297 1205 0,'0'0'340'0,"0"0"-119"0,0 0-7 15,0 0-47-15,57 169-58 16,-54-140-61-16,0-2-48 16,-3-12-9-16,0-9-192 15,-6-6-391-15</inkml:trace>
  <inkml:trace contextRef="#ctx0" brushRef="#br0" timeOffset="60073.05">13502 12798 1881 0,'0'0'361'16,"0"0"-272"-16,0 0-8 15,0 0-24-15,0 0-33 16,0 0-24-16,0 0-192 15,15 30-422-15</inkml:trace>
  <inkml:trace contextRef="#ctx0" brushRef="#br0" timeOffset="60417.92">13989 13164 49 0,'0'0'1933'0,"0"0"-1655"0,0 0-209 16,0 0-40-16,0 0 22 16,0 0-15-16,0 0-18 15,-87 50-12-15,43-11-5 16,-2 5 15-16,3 4-5 15,10-2-11-15,5-7 11 0,19-7-10 16,9-5-1 0,0-7-2-16,20-9 1 0,23-9 1 15,13-2 24-15,5 0-6 16,-4 0-18-16,0-17-8 16,-13-16-105-16,-15 2-152 15,-15 4-505-15</inkml:trace>
  <inkml:trace contextRef="#ctx0" brushRef="#br0" timeOffset="61784.58">14865 12783 1390 0,'0'0'235'0,"0"0"-133"0,0 174 30 16,-3-96 1-16,-1-3-11 15,1-5-28-15,3-16-18 16,0-8-26-16,0-10-22 16,0-13-15-16,0-7-11 15,0-10 4-15,0-3 3 16,0-3 5-16,-14 0 1 15,-6-9-9-15,-3-22-6 16,-6-13-1-16,1-14-13 16,7-11-2-16,6-12-2 15,12-1 9-15,3 1-2 16,0 9-1-16,23 15-12 16,3 9-4-16,4 15 28 15,-2 12 1-15,-5 9 19 0,-3 12 2 16,-7 0-22-16,1 18 9 15,-8 18 3-15,0 6 4 16,-6 6-16-16,0 0 9 16,0 0-9-16,-3-6-1 15,-14-3-13-15,-6-9-21 16,-4-3-1-16,4-9-8 16,3-4 20-16,3-7 23 15,7-3 0-15,4-2 2 0,6 6-2 16,0-2 1-1,0 5 0-15,24 7 56 0,8 1-12 16,12 2 12-16,7-4-7 16,-2 1-18-16,4-5-25 15,1-5-6-15,-4-4-29 16,1-4-87-16,-1 0-163 16,-13 0-229-16,-11-10-694 0</inkml:trace>
  <inkml:trace contextRef="#ctx0" brushRef="#br0" timeOffset="62168.41">15235 13220 613 0,'0'0'845'16,"0"0"-711"-16,0 0 34 0,0 0 44 15,0 0-58-15,0 0-8 16,0 0-30-16,165 29-38 15,-139-29-35-15,-3-2-23 16,-3-13-1-16,-6-3 5 16,-8-1-11-16,-6-2-2 15,0-2-11-15,0 2 14 16,-3 1-14-16,-14 7 0 16,-6 3-6-16,-10 6 6 15,-4 4-9-15,-9 6 9 16,-5 29 10-16,1 3-10 15,10 7-6-15,7-3 5 16,13 0 1-16,17-3-1 0,3-5 0 16,0-7 0-16,20-6-11 15,16-3 12-15,10-12-8 16,12-6-20-16,2 0-88 16,24-16-119-16,-18-13-154 15,-8-5-310-15</inkml:trace>
  <inkml:trace contextRef="#ctx0" brushRef="#br0" timeOffset="63736.39">15837 13017 1358 0,'0'0'300'16,"0"0"-195"-16,0 0 0 15,0 0 33-15,-123 178-34 16,112-141-35-16,11-5-36 16,0-5-20-16,0-6-12 15,14-9-1-15,10-2 0 16,2-10-44-16,0 0 42 16,8-4-4-16,-7-10 6 15,-1-5 1-15,-6 8 12 16,-6 5 3-16,-3 6 14 15,-5 2-29-15,-3 38 43 16,-3 16-10-16,0 19 12 0,0 9-16 16,-3 11-13-1,-20-2-3-15,-5-3-13 0,-4-12 1 16,-6-12-2-16,-2-15 1 16,8-16-1-16,0-22-1 15,12-13 0-15,8 0 0 16,12-24-14-16,0-24-17 15,12-15 29-15,32-15 3 16,7-9 16-16,9-6 14 16,4-8-12-16,-5-4-8 15,-2 7 12-15,-3 1-8 16,-15 11 27-16,-11 12-2 16,-19 19-26-16,-9 8 2 15,0 14-15-15,-20 11 0 16,-12 1-9-16,-2 4 8 0,1 5-7 15,-1 9 8-15,11 3-11 16,3 0-6-16,13 9-13 16,7 18-10-16,0 6-15 15,10 6-4-15,30 3 11 16,13 1-30-16,4 0 13 16,0-1 10-16,-7-7 35 15,-10-1 14-15,-10-5 6 16,-10-4 25-16,-9-4 4 15,-2-3 4-15,-6-7 5 16,2-5-16-16,-5 0-3 16,3-6 5-16,6 0 16 15,2 0-6-15,9 0 34 0,4-20-25 16,2-8-4-16,6-5-24 16,-1-6 1-16,2-3 4 15,1-6-19-15,0 0 16 16,-4-1-16-16,-7 7 4 15,-9 3-4-15,-8 3-1 16,-6 9 1-16,0 6 9 16,0 6 10-16,0 6-10 15,-3 9-10-15,-17 0-19 16,-3 0 17-16,-1 15-13 16,1 18 6-16,3 6-3 15,9 3-7-15,5 3-11 0,6-3-11 16,0-1 11-16,0-6 20 15,0-4-5-15,12-8 3 16,5-4 9-16,0-11 3 16,0-8 0-16,0 0 20 15,4 0 19-15,-3-12-6 16,7-15 11-16,1-6-5 16,1-9-8-16,2-2-6 15,-1-3-8-15,-5 3-14 16,-6 6 3-16,-7 3-6 15,-4 11 0-15,-6 6 0 16,5 9 0-16,-5 6 0 16,0 3-8-16,0 0-10 15,6 0-1-15,3 0-14 0,11 6-2 16,0 18 18-16,7 9 17 16,4 9-15-16,1 3-4 15,-4 3 2-15,-1 5 17 16,-7-5 7-16,-14-4-7 15,-3-4 0-15,-3-7 8 16,0-6 2-16,-17-6-9 16,-6-4 8-16,-1-11-2 15,4-2-7-15,5-4 12 16,4 0-4-16,8-19-5 16,3-10-3-16,0-10-11 15,26-3-29-15,11-6 33 16,10 2-11-16,7 2 7 15,-4 1 11-15,-4 6-10 0,-9 4 10 16,-7 6 7-16,-13 6 1 16,-8 3 8-16,-4 8-7 15,-5 2-7-15,0 5 17 16,0 3 5-16,0 0-24 16,-11 0 5-16,-1 0-4 15,1 11-2-15,5 11-4 16,6 10 4-16,0-4 1 15,6 9-17-15,17-5 0 16,0 0 0-16,-2-4 7 0,-4 0 4 16,-8-3 6-1,2-4 0-15,-8-4 7 0,-3-1 10 16,0-5 3-16,0-5 0 16,0 3 12-1,-9-5-11-15,-9 2-12 0,1-4-1 16,3-2-2-16,5 0-5 15,-2 0-1-15,11 0-6 16,0 0-64-16,0-29-108 16,11-7-178-16,9-1-322 0</inkml:trace>
  <inkml:trace contextRef="#ctx0" brushRef="#br0" timeOffset="63940.39">17536 12642 1320 0,'0'0'684'0,"0"0"-558"0,0 0-34 16,0 0 71-16,0 0-25 16,0 0-55-16,0 0-55 15,0 0-28-15,0 12-81 16,12 0-209-16,2 0-344 0</inkml:trace>
  <inkml:trace contextRef="#ctx0" brushRef="#br0" timeOffset="64407.4">17837 12849 1506 0,'0'0'545'0,"0"0"-463"0,0 0 50 16,0 0 22-16,-151 165-64 15,117-117-51-15,8-1-15 16,6-9 1-16,9-7-24 16,11-10-1-16,0-4 0 15,0-11-6-15,17-6-18 16,9 0 4-16,5-6-1 15,2-23 20-15,-2-7-14 0,-2-6 15 16,-2-5 6 0,-3 8 0-16,-11 3-5 0,1 12 0 15,-8 9 1-15,-6 14-2 16,3 1-3-16,0 0-5 16,2 22 8-16,4 11 18 15,0 0-6-15,8-2-3 16,7-4 1-16,-1-6 7 15,5-5 4-15,1-10 1 16,9-6-4-16,-3 0 12 16,6-6-14-16,2-15 3 15,-3-1-19-15,-3 5 0 16,-7 2-17-16,-10 10-52 0,-6 5-133 16,-14 0-416-16</inkml:trace>
  <inkml:trace contextRef="#ctx0" brushRef="#br0" timeOffset="67488.44">3028 14636 1390 0,'0'0'257'16,"0"0"-193"-16,0 0-35 16,0 0 9-16,0 0-1 15,0 0-24-15,0 0-1 16,12 0-2-16,2-2 25 16,3 2 40-16,6-4 11 15,7 0-24-15,4 2-39 16,6-2-15-16,-1 2-8 15,5-3-8-15,-1-3-68 16,14-13-76-16,-13 7-110 0,-13-5-273 16</inkml:trace>
  <inkml:trace contextRef="#ctx0" brushRef="#br0" timeOffset="67684.34">3127 14668 1408 0,'0'0'294'0,"0"0"-228"16,0 0 62-16,0 0 10 16,0 0-75-16,0 0-37 15,0 0-26-15,211 0-119 16,-171 0-232-16,-10-7-818 0</inkml:trace>
  <inkml:trace contextRef="#ctx0" brushRef="#br0" timeOffset="74720.64">1363 15915 988 0,'0'0'277'0,"0"0"-179"16,0 0-6-16,0 0 49 16,0 0-29-16,0 0-25 15,-20-9-3-15,20 9-4 16,-4 0-4-16,4 0-5 16,0 0-8-16,0 0-10 15,0 0-5-15,-3 0-8 0,3 0-8 16,-3 0-20-16,-8 9-12 15,2 25 7-15,-5 19 2 16,-3 13 0-16,2 9-1 16,-2 12-2-16,0 3 0 15,3 0 4-15,1 5-4 16,2-8-5-16,5-1 6 16,0 1-6-16,1 1 0 15,2-1-1-15,-3-1 1 16,3 0-1-16,0-2-1 15,0 0 1-15,-2-3 1 16,-1-3-1-16,3-10 1 16,3-14-1-16,0-12 0 0,0-8 0 15,0-3 0-15,0-8 0 16,0-1 2-16,0-3-2 16,0-4 2-16,0-3-2 15,0-4-1-15,0-1 1 16,0-1 0-16,0-4 1 15,0-2-1-15,0 4 1 16,0-4-1-16,0 0 1 16,0 0 0-16,0 0 10 15,0 0-10-15,0 0 6 16,0 0-6-16,0 0-1 16,0 0 1-16,0 0-1 15,0 0 0-15,0 0 1 0,0 0 0 16,0 0-1-16,0 0 0 15,0 0 0-15,0 0 1 16,0 0 1-16,0 0-2 16,0 0 1-16,0 0-1 15,0 0 0-15,0 0-1 16,0 0-4-16,0 0-2 16,0 0-2-16,0 0 0 15,6 0 9-15,17 0 16 16,8 0 15-16,9 0-13 15,7 0-17-15,9 0 14 16,4 0-14-16,10 0 0 16,4 0 5-16,2 0 3 15,2 0-8-15,-4-4-1 0,-4-4 2 16,-6-1-1-16,-4 3-1 16,-10 0 0-16,-13 2-6 15,-8 2 6-15,-5 2-6 16,-10-3-2-16,-5 3 2 15,-3 0 5-15,-6 0 1 16,5 0 0-16,-5 0 7 16,0 0-1-16,0 0 3 15,0 0-3-15,0-6 8 16,0-6-14-16,0-3-14 16,-17-10-10-16,-7-4-17 15,-7-6 1-15,-1-4 1 16,-5 3 12-16,4 3 13 0,-1 6 3 15,11 3 5-15,0 3 6 16,-1 6 0-16,7 3-1 16,3 6 1-16,5 0-2 15,6 6 2-15,0 0-2 16,3 0 1-16,0 0-13 16,0 0-10-16,15 0 14 15,22 15 9-15,10 3-10 16,7-1 10-16,2-4-11 15,-2 1 2-15,-4-4 10 16,-7 2 0-16,-5 0 0 16,-12 2 1-16,-6-2 0 0,-6 3 10 15,-8 1 4-15,-6 2 24 16,0 8 21-16,0-4 0 16,-14 5-8-16,-12 4-21 15,-4 0-12-15,3-2-11 16,0 2-1-16,4-2-6 15,0 1-1-15,-1 13-35 16,7-7-149-16,-3-9-318 0</inkml:trace>
  <inkml:trace contextRef="#ctx0" brushRef="#br0" timeOffset="75555.86">3344 17453 1901 0,'0'0'301'0,"0"0"-293"16,0 0-8-16,0 0-74 15,0 0-192-15,0 0-281 16,0 0-514-16</inkml:trace>
  <inkml:trace contextRef="#ctx0" brushRef="#br0" timeOffset="75735.23">3344 17453 1647 0,'155'49'231'0,"-155"-49"-231"16,-11 6-27-16,-12 14-205 16,3-4-537-16</inkml:trace>
  <inkml:trace contextRef="#ctx0" brushRef="#br0" timeOffset="122553.81">3919 16993 816 0,'0'0'264'16,"0"0"-112"-16,0 0-37 15,0 0-14-15,0 0-18 16,0 0-6-16,0 0-14 16,-3 0-6-16,3 0 3 15,0 0 0-15,0 0-6 16,0 0 7-16,0 0 6 16,0 0-18-16,0 0-9 15,0 0 4-15,0 0-4 16,-6-1-3-16,-5-9-26 15,-6 5 4-15,-2-5-15 0,-5 4-9 16,-3 6-5-16,1 0 8 16,-4 0 6-16,-1 0 0 15,-1 16 1-15,1 5-1 16,-2 7 4-16,2 4-3 16,2 4-2-16,6-2 1 15,-1 1 0-15,7-2 0 16,6-6 0-16,5-3-9 15,3-3 8-15,3 0-8 16,0-6-4-16,9 3 7 16,15 0 6-16,10-3 1 15,6 0 5-15,0 0-6 16,7-3 7-16,-4 3-7 16,1-6 5-16,-4 3-4 15,-3 0-1-15,-4 3 0 0,-2 0 0 16,-8 3 1-16,-7 0-1 15,-2 0 1-15,-8 0 0 16,-3-3 0-16,-3 0 0 16,0 3 14-16,0 2-4 15,-13-4 13-15,-13 6 1 16,-5-5 12-16,-1 3 0 16,-6-9-3-16,1 1-10 15,1-3 0-15,-4-3-5 16,3 0 3-16,0-2-8 15,4-2-7-15,2 2-7 16,5 1-1-16,3 1 1 16,2 4-8-16,1 1 7 15,0 1-5-15,0 7-3 0,3-4-24 16,5-1-62-16,1-1-32 16,1-5-79-16,7 2-187 15,0-7-316-15</inkml:trace>
  <inkml:trace contextRef="#ctx0" brushRef="#br0" timeOffset="123854.78">4575 17053 768 0,'0'0'230'0,"0"0"-104"15,0 0 14-15,0 0-30 16,0 0-15-16,0 0 12 16,0 0-22-16,-46 0 4 15,41 0 22-15,2 0-12 16,0 0-14-16,0 0-16 15,-1 0-17-15,1 0-17 0,-1 5-20 16,-2-5 3-16,2 0-5 16,1 1-3-16,0-1 1 15,-1 5 2-15,-6-2-3 16,1 4 0-16,-8 7-9 16,-6 10 0-16,-8 6-1 15,1 15 0-15,-7 15 0 16,0 6-5-16,1 9 5 15,2 0 1-15,8-4 5 16,2-10-6-16,10-5 0 16,11-17 0-16,3-11-27 15,0-6 14-15,7-7 13 16,16-5 1-16,5-10 6 0,7 0 11 16,6 0-6-1,-1-4 3-15,0-10 10 0,1-5-12 16,-9 4 2-16,-1-1-3 15,-4 9-6-15,-10 3 1 16,-3 2 3-16,-8 2-9 16,0 0 0-16,-3 0 0 15,5 0 0-15,-2 11 0 16,-3 20 5-16,3 8 3 16,2 9-7-16,-5 2 5 15,3 4 6-15,-3-6-13 16,5-6 0-16,-5-2-13 0,0-5-44 15,-3-4-45-15,0 1-72 16,0-6-139-16,0-13-280 16</inkml:trace>
  <inkml:trace contextRef="#ctx0" brushRef="#br0" timeOffset="124445.19">5149 17042 1015 0,'0'0'217'0,"0"0"-106"15,0 0 27-15,0 0-24 16,20 154-28-16,-12-103 0 16,1 0-21-16,-3 0-16 15,-1-3-24-15,1-3-17 16,-3-7-6-16,-3-7-2 0,0-2 0 16,0-8-82-16,0-6-80 15,-14-9-21-15,-15-6-93 16,5 0-49-16,1-21-539 15</inkml:trace>
  <inkml:trace contextRef="#ctx0" brushRef="#br0" timeOffset="124754.48">5039 17101 462 0,'0'0'357'16,"0"0"-101"-16,0 0-83 15,0 0-63-15,0 0-40 16,0 0-28-16,204-59-13 15,-157 91 13-15,2 15 38 16,-1 10-11-16,-4 9-2 0,-5 0 12 16,-8 3-6-16,-11-3-20 15,-11-3-12-15,-9-3 28 16,0-2-11-16,-23-10-31 16,-10-4-3-16,-10-3-11 15,-5-8-1-15,-2-10 4 16,-3-4 3-16,-1-8-3 15,5-5-8-15,5-6-1 16,7 0-6-16,8 0-1 16,4 0-14-16,9 0-108 15,5-15-361-15,8-6-440 0</inkml:trace>
  <inkml:trace contextRef="#ctx0" brushRef="#br0" timeOffset="125539.3">5941 17400 232 0,'0'0'205'16,"0"0"-76"-16,0 0-46 0,0 0-15 16,0 0-10-1,0 0-12-15,0 0-5 0,-3 0 12 16,3 0-1-16,0 0-4 16,0 0 24-16,0 0-14 15,0 0 4-15,0 0-7 16,0 0-23-16,0 0-17 15,0 0-13-15,0 0 7 16,0 0-8-16,0 0 1 16,0 0-1-16,0 0 19 15,0 0 14-15,0 0 3 16,0 0-13-16,-3 0-16 16,-3 3-8-16,-2 6-100 15,2 0-513-15</inkml:trace>
  <inkml:trace contextRef="#ctx0" brushRef="#br0" timeOffset="127353.15">5992 17430 728 0,'0'0'598'0,"0"0"-428"16,0 0-21-16,0 0 2 15,0 0-44-15,0 0-14 16,0 0-19-16,0-12 1 15,0 9-14-15,0 0-21 16,20-3 10-16,10-6 12 16,13 0-12-16,4-3-4 15,10-3-19-15,10 3-3 16,-1 3-15-16,4 0-8 16,-2 0 5-16,-6 3-5 15,-1 0 0-15,-7 0 5 0,-11 3-6 16,-10 0 1-16,-10 0-1 15,-6 6-4-15,-9 0 4 16,-8 0 1-16,0 0 5 16,0 0-5-16,0 0 10 15,0 0-4-15,0 0 2 16,0 0-9-16,0 0-1 16,0-3-15-16,-8-6 6 15,-9 0-39-15,-1-3 13 16,-3-6-13-16,1 0 2 15,0-3 8-15,3 3 14 16,0 0 12-16,5 3 8 0,1 3 5 16,1 3 1-16,6 3-1 15,-2 1 15-15,6-1 6 16,0 5-5-16,0-4 6 16,0 5-10-16,0 0-12 15,0 0-19-15,0 0 0 16,17 0 13-16,9 0 5 15,0 0 1-15,9 0 1 16,-6 6 0-16,5 5 0 16,-8-2 0-16,1 4-1 15,-7 7-1-15,-9 4 1 16,-5 6 6-16,-6 6-6 0,0 0 0 16,-20 6 0-1,-7 0 6-15,-10-3-6 0,5 0 13 16,-5-6-11-16,2-6-1 15,9-9-2-15,6-3-29 16,7-12-121-16,6-3-45 16,1 0-292-16</inkml:trace>
  <inkml:trace contextRef="#ctx0" brushRef="#br0" timeOffset="128271.82">7646 16724 929 0,'0'0'390'0,"0"0"-153"16,0 0-14-16,0 0-46 16,0 0-51-16,0 0-13 15,0 0-14-15,0-19-25 16,0 19-14-16,0 0-14 16,0 0-11-16,0 0-2 15,0 0-12-15,0 0-5 16,0 0-16-16,0 0-4 0,0 21-8 15,0 21 12 1,0 16 11-16,0 13 0 0,0 9-10 16,0-5 5-1,0-3 0-15,0-9-5 0,0-9 0 16,3-12 0-16,0-9 0 16,4-9-1-16,0-9 0 15,3-6-11-15,7-3 11 16,9 0 7-16,8-6-1 15,10 0-4-15,5 0 17 16,6 0-9-16,0-6-8 16,3-6 4-16,-9-3-6 15,2 6 0-15,-7 0-58 0,-1-3-122 16,-13 6-375 0,-10-6-530-16</inkml:trace>
  <inkml:trace contextRef="#ctx0" brushRef="#br0" timeOffset="128969.35">8625 16751 939 0,'0'0'554'0,"0"0"-389"15,0 0-37-15,0 0-40 16,0 0-59-16,0 0-10 16,0 0 81-16,20 102-5 15,-16-48-21-15,-1-4-27 16,4 2-13-16,-4-3-26 15,3-7 2-15,-1-9-9 16,-5-11 5-16,0-5-5 16,0-5-1-16,0-9 0 15,0-3-10-15,0 0 10 16,0-21-19-16,-8-17-19 0,-5-10 20 16,-1-12 17-16,8-3-7 15,3-4 7-15,3-3 0 16,0 1-16-16,9 2-6 15,21 7-8-15,4 6 11 16,3 12-1-16,-1 13 12 16,-8 9-2-16,-8 19-6 15,-8 1 4-15,-12 21 9 16,0 23 4-16,0 14 0 16,-26 8-31-16,-14 3-115 15,-4-6 17-15,-5-9-1 16,5-10 30-16,1-7 36 15,12-14 54-15,8-9 10 16,6-7 10-16,13-7 18 16,4 0 21-16,0 0 6 0,8 4-27 15,22-2 39-15,7 2 48 16,9 1-11-16,4 6-29 16,7-2-43-16,1 3-1 15,1 0-20-15,-2-2 0 16,-4 2-10-16,-5 3-1 15,-13 12-39-15,-11-1-166 16,-13-2-194-16</inkml:trace>
  <inkml:trace contextRef="#ctx0" brushRef="#br0" timeOffset="129903.35">7746 18103 1260 0,'0'0'199'16,"0"0"-45"-16,0 0 37 0,0 0-30 16,193 6-41-1,-115-6-17-15,9 0-20 0,10-12 0 16,6-5-28-16,11-4-15 16,0-4-9-16,10-4-7 15,6-7-5-15,3-7-11 16,8-5 5-16,2-6 2 15,-5-3-9-15,-5-5-5 16,-12-1 0-16,-11-11 1 16,-20-1 5-16,-12-3-5 15,-16-9 5-15,-14-3-6 16,-13-3 5-16,-15 0-4 16,-9 2-1-16,-11 6 1 15,0 10 5-15,-31 6-6 16,-12 7 0-16,-4 5 6 0,-5 3-6 15,-6 1 10-15,-2 4-9 16,-1 1-4-16,2-2 2 16,-4 5-7-16,-1 0 7 15,1 9-18-15,-1 0 5 16,-2 9-14-16,-1 0 27 16,-4 3-16-16,-2 6 16 15,-8 0 1-15,0 3-1 16,-5 3-9-16,-1 3-6 15,-3 6 2-15,0 3 7 16,-3 0 6-16,-5 0-7 16,1 6-4-16,-3 12 4 15,3 0 7-15,4 3 1 16,0 6 9-16,1 3 7 0,-1 9-17 16,0 9 0-16,2 12-3 15,1 17 3-15,3 9 2 16,6 16 4-16,8 10-5 15,16 1 8-15,8 10-9 16,14 0-9-16,12 11 8 16,8 1 0-16,7 3 1 15,8-4 7-15,0-11-2 16,0-21-5-16,8-18-1 16,18-18-7-16,3-14 8 15,12-14 0-15,8-5 3 0,9-10-3 16,8-3 0-16,9-5 1 15,1-9 5-15,4-5-5 16,4-1-2-16,-3 0 1 16,-5 0-1-16,-2-7-19 15,-4-7-61-15,0-7-149 16,-16 8-258-16,-22-1-1130 0</inkml:trace>
  <inkml:trace contextRef="#ctx0" brushRef="#br0" timeOffset="131407.18">3919 18519 1131 0,'0'0'239'15,"0"0"-98"-15,0 0-50 16,0 0-48-16,0 0-19 0,0 0 4 16,0 0 45-16,0 15-16 15,0-3-6-15,0 6 39 16,0 3-33-16,0 6 9 15,0 14-32-15,0 8-2 16,-6 16-5-16,0 6-1 16,-2 2-16-16,2-8 13 15,3-5-15-15,3-8-7 16,0-10-1-16,0-9 1 16,0-6 5-16,0-4 3 15,0-4 3-15,9-7-4 16,2-2 0-16,4-5 5 15,6-3-4-15,7-2 34 16,1 0 1-16,11 0 7 16,4-13-23-16,2-8-13 0,1-1-8 15,-1 1-7-15,-1 6-5 16,8-7-137-16,-13 7-177 16,-7 4-321-16</inkml:trace>
  <inkml:trace contextRef="#ctx0" brushRef="#br0" timeOffset="132303.14">4822 18699 468 0,'0'0'762'0,"0"0"-556"15,0 0-44-15,0 0 23 16,0 0-48-16,0 0-26 15,0 0-36-15,-61-19-17 16,35 32-32-16,-4 23-6 16,-4 13-9-16,5 9 3 15,-2 2-13-15,11-3 16 0,10-9-17 16,4-9-11-16,6-10 5 16,0-8 6-16,0-8 0 15,6-7 0-15,11-6 0 16,7 0 0-16,-1-6 0 15,3-21-1-15,1-7-6 16,0-5 7-16,0 1 1 16,-7 1 0-16,-3 5 0 15,-5 8 0-15,-4 9 0 16,-2 7-1-16,-3 8 0 16,1 4-15-16,-1 27 4 15,11 7 11-15,0 5 0 16,9-5 2-16,0-7-2 0,0-14-1 15,4-5-5 1,-4-12 5-16,0 0 1 0,0 0 0 16,-2-17 6-16,2-14-5 15,-3-4 1-15,0-7-2 16,-6-4-2-16,0 1 1 16,-5 1-6-16,-2 3-4 15,-4 8 0-15,-3 11 9 16,0 7-38-16,0 9-1 15,0 6 3-15,0 0-23 16,-3 0 2-16,-4 16 47 16,1 10 6-16,6 1 6 0,0 0 0 15,0 0 0-15,9-4 0 16,12 4-5-16,2-2 5 16,0-2 1-16,0 4-1 15,-2 4 1-15,-4-4 0 16,-7 3 0-16,-3-6 10 15,-7-1 5-15,0-2 12 16,0-2-8-16,-20-4 1 16,-7-1-21-16,-1-1 14 15,2-7-8-15,0-4-5 16,5-2 20-16,1 0-21 0,3 0-24 16,2-8-85-1,1-13-134-15,3-4-542 0</inkml:trace>
  <inkml:trace contextRef="#ctx0" brushRef="#br0" timeOffset="132872.13">5591 18600 643 0,'0'0'602'16,"0"0"-439"-16,0 0-41 0,0 0-19 15,0 0-20 1,0 0 30-16,0 0-33 0,-35 0-32 16,35 0-8-16,0 0 1 15,0 0-10-15,0 0 5 16,0 0 3-16,0 0 5 15,0 0-6-15,0 0-4 16,0 0-4-16,0 0-5 16,-3 0-9-16,0 0-4 15,-6 0 6-15,-2 5-6 16,-6 5-11-16,-2 8 4 16,-5 9-4-16,-3 6 4 15,4 8-5-15,6-7-1 16,5 3 1-16,4-6 0 15,8-8-2-15,0-4-11 16,0-7 2-16,11-1 10 0,9-5-4 16,9-2 3-16,2-2 2 15,-1-2-6-15,-1 0 7 16,-6 4-1-16,-2 1 9 16,-7 5-9-16,-8 2-2 15,-6 3 2-15,0 6 0 16,0 0-8-16,-6 2-1 15,-18 2 0-15,1-5-22 16,0-5-23-16,3-2 21 16,-1-7-98-16,4-6 1 15,8-6-208-15,1-15-314 0</inkml:trace>
  <inkml:trace contextRef="#ctx0" brushRef="#br0" timeOffset="133160.13">5955 18767 1069 0,'0'0'248'16,"0"0"-76"-16,0 0-14 15,0 0-58-15,-34 159-31 16,34-141-12-16,14-9-20 0,15-9 31 15,5 0 32 1,3-9 2-16,-1-18-5 0,-2-4-5 16,-7-2 0-16,-10 2-7 15,-11 8-26-15,-6 2-17 16,-13 11-42-16,-97 25-66 16,7 32-188-16,-15 7-452 15</inkml:trace>
  <inkml:trace contextRef="#ctx0" brushRef="#br0" timeOffset="134931.04">4144 19790 111 0,'0'0'888'16,"0"0"-652"-16,0 0-57 16,0 0-13-16,0 0-11 15,0 0-8-15,0 0-46 16,0-5-25-16,0 5-12 16,0 0-11-16,0 5-16 15,0 23 23-15,0 19 7 16,-8 8-30-16,-1 13-12 15,-2 3-10-15,2 2-3 16,-2-7 1-16,2-9-12 0,6-9 7 16,-1-15-8-16,4-12 0 15,0-5-9-15,0-10 3 16,0-5 5-16,7-1-5 16,10 0 6-16,6 0 28 15,3 0 5-15,1-11 15 16,1-5-22-16,-5 5-6 15,-3 1-10-15,-4 2-8 16,-6 5 4-16,-3 1-6 16,-4-2 0-16,-3 4-1 15,0 0-12-15,0 0-10 16,0 0 3-16,0 0-3 16,0 0 4-16,0 0-3 15,0 0-10-15,0 0-15 0,0 0-5 16,0 0 3-16,0 0 17 15,0 0 7-15,0 0-5 16,0 0-1-16,0 0 7 16,0 0 17-16,0 0 7 15,0 0 7-15,0 0-1 16,0 0 0-16,0 0-4 16,0 0 5-16,0 0 3 15,0 0 2-15,0 0-12 16,0 6 11-16,0 11-11 15,-7 10 14-15,1 4-8 16,-1 7-6-16,0 4 6 16,-2 2 0-16,1-2-5 0,2 0 8 15,-5-6-8-15,5 0 0 16,0-9 0-16,0-6-1 16,1-6 1-16,5-6 5 15,-3-3-5-15,3-6 0 16,0 0 5-16,-3 0 7 15,3-18-5-15,-6-21-7 16,-2-6-1-16,-1-9 1 16,-5-9 0-16,1-1-1 15,-4-7-19-15,8 1-6 16,1-3-15-16,8 2-3 16,0-2 2-16,0 4-18 0,17 3 16 15,3 7 25 1,0 6 6-16,4 11 2 0,-4 9 10 15,0 9 0-15,0 6-1 16,-3 9-7-16,-4 3 8 16,-3 6 0-16,3 0 0 15,-2 9 0-15,-5 21 1 16,0 14 8-16,-6 4-7 16,0 6 7-16,0-1-9 15,-20 5 0-15,-10-4-1 16,-7-4-27-16,2-4-5 15,-3-7-50-15,1-7-95 16,5-10 41-16,4-7 37 16,4-13 52-16,12-2 19 15,7 0-38-15,5-8 31 0,0-11 21 16,11 5 15-16,16 5 22 16,10 9 21-16,0 0 3 15,2 0 8-15,4 21 4 16,-2 2-11-16,-1 2-10 15,0-2-9-15,-3-2-6 16,-4-5 14-16,1-5 4 16,-8-5-4-16,5-2-8 15,-4-4-16-15,-1 0-10 16,0 0-2-16,2-4 12 16,-4-13-5-16,-4-4 0 15,-8-8 1-15,2-6 3 0,-1 2 7 16,-6 3 15-16,-1 10 25 15,-2 7 2-15,-4 7 26 16,0 6-11-16,0 0-29 16,0 16-45-16,3 16 19 15,1 11 23-15,3 3-22 16,-1-6-11-16,0-3-4 16,5-5-5-16,-2-6-1 15,-1-5-56-15,-2-9-154 16,-6-6-273-16</inkml:trace>
  <inkml:trace contextRef="#ctx0" brushRef="#br0" timeOffset="135131.04">4722 19893 1407 0,'0'0'216'16,"0"0"-144"-16,0 0-72 15,0 0-57-15,0 0-190 0</inkml:trace>
  <inkml:trace contextRef="#ctx0" brushRef="#br0" timeOffset="136303.04">5149 20063 1113 0,'0'0'343'0,"0"0"-139"16,0 0-25-16,0 0-69 0,0 0-41 16,0 0-6-16,0 0-23 15,-47 27-14-15,41-21 7 16,3 3 9-16,0-3-27 16,0 0 30-16,-2 0-22 15,5 5-4-15,-3 8-1 16,0 10-12-16,0 10 2 15,3 9-7-15,0 4 0 16,0 0-1-16,0-8-17 16,0-6-48-16,17-11-4 15,-5-7 7-15,2-8 15 16,-8-6 1-16,5-6 16 16,-5 0 8-16,1 0 22 15,0 0 16-15,0-12 1 16,-1-8 1-16,1-2 1 0,3-5-3 15,4-1-10 1,-2-3-4-16,2 4 6 0,-5 4-7 16,2 2-1-16,-5 2 1 15,-2 7-1-15,-1 3 1 16,-3 1 6-16,0 4-5 16,0-2 4-16,0 4 0 15,0-1-6-15,0-1 1 16,0-2-1-16,0 0 2 15,0 0 0-15,0-3 4 16,0 1-5-16,0 2 13 16,0-1 5-16,0 1-9 15,0 0 5-15,0 0 1 16,0-3-7-16,0 3-8 16,0 0 9-16,0 0-4 0,0 1 2 15,0-1-1-15,0-4 3 16,0 5-4-16,0-1 3 15,0 0 3 1,0 2 7-16,0 4 14 0,0 0 4 16,0 0 0-16,0 0 0 15,0 0-10-15,-7 0-17 16,-2 0-4-16,-8 0-6 16,0 0-12-16,-9 25 3 15,-1 8 8-15,-4 9 1 16,5 6-1-16,0 0 1 15,9-3 0-15,3-7-1 16,11-11-21-16,3-6-6 16,0-7-26-16,10-13-2 0,17-1 24 15,5 0 23-15,5-21 9 16,1-6-11-16,-6-1 1 16,2-7 1-16,-10 2 9 15,-1 6-1-15,-6 4 1 16,-8 4 0-16,-1 11 0 15,-2 8 0-15,8 0-11 16,2 29 11-16,4 25 0 16,8 19 17-16,1 14 6 15,-2 10-12-15,-7 2-3 16,-6 0-6-16,-8-6-1 0,-6-6 5 16,-3-1-6-16,-31-19 0 15,-10 1-11-15,-9-14-6 16,-1-16 15-16,5-17 2 15,5-21 19-15,10 0-13 16,8-38 14-16,13-22-20 16,13-15-7-16,0-9-11 15,20-3 5-15,19 1-15 16,9 8-18-16,2 6-25 16,-4 9-28-16,12-11-89 15,-15 20-82-15,-10 11-331 0</inkml:trace>
  <inkml:trace contextRef="#ctx0" brushRef="#br0" timeOffset="137858.31">5727 20101 856 0,'0'0'235'0,"0"0"-55"16,0 0-32-16,0 0-42 16,0 0 23-16,0 0-38 15,0 0-42-15,0-30-21 16,0 28 3-16,0-2-5 0,0 4 5 16,0 0 9-1,0 0-4-15,0 0-1 0,-12 0-35 16,-12 34 0-16,-10 13 16 15,2 16-15-15,-6 10 0 16,7-2-1-16,13-13-11 16,7-9-9-16,11-16-8 15,0-12-3-15,0-15-16 16,17-6 19-16,6 0 28 16,4-33 6-16,-4-10 34 15,-3-7 2-15,-3-14-5 16,-3-3 2-16,-8-8 4 15,-3-2-12-15,-3-4 6 16,0 6 11-16,0 1-17 16,-14 11-6-16,5 12 11 15,0 9 22-15,1 9-1 0,2 15 4 16,3 9-12-16,3 9-20 16,0 0-29-16,0 18-18 15,0 30 18-15,12 15 0 16,11 8 6-16,5 4-6 15,2-4 0-15,4-2 0 16,-2-11 1-16,3-8-1 16,-3-8 0-16,-1-11-1 15,-1-8 1-15,-4-11 1 16,-3-9 0-16,2-3 1 16,-2 0 5-16,0-11-5 15,1-20 5-15,-1-5 3 16,0-3-9-16,-3 3-1 0,1 3-9 15,-9 4 7-15,2 4-11 16,-8 8 1-16,2-1 4 16,-5 5 7-16,-3-2 0 15,0-3 1-15,0 1-2 16,0-4 2-16,0 0-6 16,-3 1 4-16,-8 7-5 15,2-2-2-15,-2 4 8 16,5 2-10-16,-1 3 4 15,0 0-10-15,4 5 3 16,-4-5-3-16,4 1 16 16,0 2-23-16,-1 0 17 15,0 3-2-15,1 0 1 0,-3 0-21 16,0 0-16-16,-2 0 38 16,-1 0 4-16,-2 3 3 15,5 5 6-15,0-1-6 16,3-2 1-16,3-5 5 15,0 1 1-15,0-1 2 16,0 0 1-16,-5 0 10 16,5 0 2-16,0 0 5 15,0 0 8-15,0 0-7 16,0 0-4-16,0 0 4 16,0 0-8-16,0 0-5 15,0 0-4-15,-3 3-5 0,0 3-5 16,-4 11-1-16,-3 5-1 15,3 11 1-15,-3 4 0 16,6 1-1-16,4 3-5 16,0-12 5-16,0-1 0 15,4-10 0-15,10-9-6 16,-4-3-3-16,3-6-7 16,1 0 10-16,3-4 6 15,-2-17-8-15,2-6-1 16,0-5 8-16,0-5-13 15,-4 4-1-15,1 6 10 16,-8 10 5-16,2 7 0 16,1 10-6-16,-3 0-20 0,8 23 10 15,3 24 17 1,3 10 0-16,-4 9 2 0,4-1 0 16,-6 4-1-16,-8-1 7 15,-1-13-8-15,-5-1 0 16,0-11-1-16,-11-11-21 15,-9-6-2-15,-3-11-6 16,-4-12 11-16,4-3 12 16,3 0-29-16,3-27-10 15,11-11 20-15,6 0 4 16,0-6 5-16,20-3 7 16,12 3 0-16,9-2-29 15,-1 4-22-15,0 3-15 0,-7 1-6 16,1 5 7-16,-11 2 14 15,0 2 2-15,-6 2-18 16,-4-1 19-16,-5 4-12 16,-5 7-26-16,-3 8 38 15,0 4 46-15,0 5 12 16,0 0 39-16,0 16 38 16,0 9 27-16,0 2-5 15,0-4-20-15,0-2-13 16,3-5-25-16,11-7-17 15,1-3-10-15,13-6-14 16,-5 0-82-16,-2-15-237 0</inkml:trace>
  <inkml:trace contextRef="#ctx0" brushRef="#br0" timeOffset="138854.6">8046 17920 1134 0,'0'0'240'0,"0"0"-86"0,0 0 5 15,0 0-61 1,0 0-25-16,0 0-28 0,0 0-18 16,-6 0 0-16,6 0 10 15,0 0 13-15,0 0 13 16,0 0 15-16,0 0 6 16,0 0 12-16,0 0-20 15,0 0-9-15,-6 0-22 16,-14 12-29-16,-10 15 20 15,-18 19-13-15,-15 8-23 16,-7 10 12-16,-11 5-24 16,-6-3 12-16,1-3 0 15,2-6 0-15,5-6-2 16,1-9-14-16,12-6 22 0,5-9-6 16,8-3 12-16,13-9-12 15,9-6-8-15,5 0 8 16,6-6 0-16,-1 3-9 15,1 0 9-15,0 0 0 16,-3 3 1-16,0 2 0 16,-1-4-1-16,1 7 10 15,3-7-8-15,0 5-2 16,0-3 6-16,3-3-6 16,4 3 1-16,2-6-1 15,2 5 1-15,6-8 4 16,0 1-5-16,3-1-6 15,0 0-6-15,0 0 0 16,0 0-27-16,0 0-57 0,0 0-135 16,9 0-444-16</inkml:trace>
  <inkml:trace contextRef="#ctx0" brushRef="#br0" timeOffset="140270.1">8097 18038 823 0,'0'0'290'0,"0"0"-115"0,0 0-60 16,0 0 13 0,0 0-2-16,0 0-6 0,0 0-16 15,-6-21-25-15,6 21-16 16,0 0-15-16,0 0-27 15,0 0-21-15,0 9-8 16,0 26 8-16,13 17 36 16,7 13 7-16,0 15-14 15,-3 4 1-15,-5 3-14 16,-1-3-1-16,-11 0-6 16,0-9-9-16,0-2 6 15,-3-3-5-15,-20-7 5 16,-8-3-5-16,-2-6-1 15,-4 0 12-15,-6-3-11 16,-1-1 5-16,-2 2-6 0,-5-3 2 16,1-1-2-16,0-3 11 15,4-3-10-15,2-6-1 16,0-3 0-16,0 0 2 16,1-3-2-16,-1 3 1 15,6 0 11-15,-3-3-11 16,4 0-1-16,3-3 6 15,8-6-6-15,2 0-1 16,7-6-6-16,5-3 7 16,-2-3 4-16,8 2-4 0,-2-7 0 15,2 2-1-15,3 0 1 16,3-3 0-16,0-3 0 16,0 3 0-16,0-3 8 15,0 0-2-15,0 0 0 16,0 0 4-16,0 0 5 15,0 0 7-15,0 0 5 16,0 0-6-16,0 0-1 16,0 0-3-16,0 0-4 15,0 0 0-15,0 0-2 16,0 0 4-16,0 0 1 16,0 0 5-16,0 0-8 15,0 0-1-15,0 0 3 16,0 0 0-16,0 0-8 15,0 0-5-15,0 0-2 16,0 0-1-16,0 0 1 16,0 0-6-16,-3 0 6 0,-1 0-11 15,-3 12-6-15,-9 9-38 16,5 0-144-16,-6 0-413 0</inkml:trace>
  <inkml:trace contextRef="#ctx0" brushRef="#br0" timeOffset="144756.24">1299 17911 477 0,'0'0'303'0,"0"0"-119"16,0 0 15-16,0 0-47 16,0 0-33-16,0 0 6 0,0 0-4 15,-3-17 12-15,3 13-6 16,0 2-4-16,0-2-14 15,-3-2-16-15,3 4-29 16,-3-4-17-16,-2 3-8 16,5 3 5-16,0-4-5 15,0 4-8-15,0 0-10 16,0 0-13-16,-3 0-8 16,3 15-7-16,0 18 7 15,0 19 1-15,0 13 12 16,0 16-12-16,0 14 11 15,3 10-6-15,11 15-5 16,0 12 7-16,2 27-1 0,1 32 2 16,3 24-7-16,-3-22 9 15,-8-39-11-15,-4-43-1 16,-5-24 1-16,0 42 7 16,0 55-6-16,0 53-2 15,0 18 1-15,0 5 0 16,0-23 1-16,0-5 1 15,-5-3-1-15,-4-18 0 16,0-43 9-16,-5-48-10 16,7-42 0-16,3-21 0 15,1 3 0-15,0 2 1 16,-4 3-1-16,0-1-3 16,0 1 2-16,1-5 2 0,3 7-1 15,0-5 2 1,-2 7 4-16,5 0-6 0,-3-15-1 15,3-1 1-15,-3-11 0 16,3-15 1-16,0-6 0 16,0-3-1-16,0-9 0 15,-3 3 0-15,3 0 0 16,-3 3 0-16,3 3-1 16,0 3 1-16,0 9 3 15,0 6-2-15,0 6-1 16,0 3 2-16,0 3-1 15,0-9-1-15,0-4 1 0,0-8 5 16,0-6-5 0,0-8 8-16,0 1-9 0,0-2 7 15,0 3-6 1,0-2-1-16,0 13 2 0,0 0 5 16,0 7-6-16,0-6 1 15,3 6-1-15,-3-12 5 16,3-6-5-16,-3-3 0 15,0-6 16-15,0-6-7 16,0 3-4-16,3-3-4 16,-3 0-2-16,0 4 1 15,3-4-1-15,-3 0 1 16,0 0-1-16,0 0 0 16,0 0 1-16,0 0-1 15,0 0 1-15,0 0 12 0,0 0-2 16,0 0 12-16,0 0 6 15,0 0-14-15,0 0 3 16,0 0-5-16,0 0-2 16,0 0-5-16,0 0-5 15,0 0-1-15,8 0-1 16,5 0-10-16,10 0 11 16,11-7 1-16,9-5 1 15,10 1 5-15,11 1-6 16,10-4 1-16,7 7-1 15,5 1 1-15,4 6-1 16,-3 0 0-16,0 0-1 16,-14 0 0-16,-6 0-7 0,-10 0 6 15,-14 0 0-15,-5-6-5 16,-12 6 6-16,-9 0 0 16,-3-6-1-16,-5 6 1 15,-6-3 0-15,0 3 0 16,-3 0 1-16,3 0-1 15,-3-2 0-15,5 2 1 16,-2 0 0-16,-3 0-1 16,0 0 2-16,0 0-2 15,0 0 1-15,0-4 0 16,0 4-1-16,0 0 1 16,0-2 0-16,3-2 1 0,-3-2 4 15,0 1 1-15,0-11-7 16,0-7 0-16,-14 2-8 15,-9 0-10-15,-3-6-3 16,-8 0 10-16,4 1 2 16,1 5 2-16,1 6 1 15,8 3 6-15,7 6 0 16,6 5 0-16,3-4 1 16,4 5-1-16,0 0-1 15,0 0 1-15,0 0-8 16,0 0-4-16,0 0-7 15,21 0 7-15,6 0 12 16,6 0 1-16,1 11 1 16,-1-4-2-16,1-1 1 15,-8-3 0-15,-3 3 1 0,-9-1-2 16,-7-4 1 0,-4 5 9-16,-3 2 0 0,0-1 7 15,0 13 5-15,0-1 5 16,0 10-12-16,0 0 3 15,0 2-17-15,-10 2 7 16,0-10-8-16,-3 5-9 16,-1-4-60-16,0 8-84 15,8-7-312-15,0-11-250 0</inkml:trace>
  <inkml:trace contextRef="#ctx0" brushRef="#br0" timeOffset="149473.79">3285 23013 735 0,'0'0'332'16,"0"0"-167"-16,0 0-24 15,0 0-15-15,0 0-27 16,0 0 10-16,-25-6-2 0,25 6-3 16,0 0-15-16,0-6 14 15,0 3-7-15,0 3-8 16,0-3 12-16,0 0-29 15,0 3-10-15,0 0-18 16,0 0-15-16,0 0-11 16,0 9-16-16,0 33 6 15,0 18 24-15,11 18 4 16,3 2-13-16,2 1-6 16,1 0-15-16,0-16 8 15,-3-5-8-15,-2-6 0 16,-1-6 1-16,-5-2-2 15,-3-4-11-15,-3-15-71 0,0-6-87 16,0-9-203 0,0-12-212-16</inkml:trace>
  <inkml:trace contextRef="#ctx0" brushRef="#br0" timeOffset="150013.81">3031 22875 1152 0,'0'0'258'16,"0"0"17"-16,0 0-56 16,0 0-77-16,0 0-57 15,0 0-27-15,0 0-21 16,29-21-19-16,15 21 32 16,10 0 24-16,13 0-19 15,6 12-20-15,4 15-3 16,-1 9-23-16,-2 9-2 0,-10 3-1 15,-11 6-5-15,-10 6 1 16,-12 0-1-16,-18 5-1 16,-10-4 2-16,-3 7-1 15,-13-8-1-15,-24-6-11 16,-9-3 4-16,-4-4 4 16,-4-7 3-16,-7-7 0 15,5-10 1-15,2-4 1 16,5-4-2-16,8-3 0 15,7-6 14-15,14-6-8 16,8 0 0-16,5 0-6 16,7 0 0-16,0 0-41 15,0 0-88-15,0 0-90 0,10 0-275 16,10-21 155-16</inkml:trace>
  <inkml:trace contextRef="#ctx0" brushRef="#br0" timeOffset="150554.79">4040 23563 1258 0,'0'0'176'16,"0"0"-25"-16,0 0-52 15,0 0-3-15,0 0 33 16,0 0-20-16,0 0-25 16,174-81-29-16,-145 56-9 15,-1-2 8-15,-9 0-9 16,-5 4-2-16,-8-2-2 15,-1-2 1-15,-5 6-27 16,0 2-15-16,0 5-3 16,-5 2-6-16,-15 12 9 15,-7 0-15-15,-5 0-6 16,-5 6 0-16,-4 15 15 0,4 6-1 16,1 12-6-16,9 2-7 15,3 3 20-15,12 4-1 16,9 0 0-16,3-9 1 15,0-9 0-15,0 1 0 16,15-17 0-16,13-1 0 16,-1-7 9-16,10-6 4 15,2 0 13-15,1 0-25 16,6-6 11-16,-2-13-12 16,-4 5-64-16,11-7-105 15,-15 8-119-15,-5-4-361 0</inkml:trace>
  <inkml:trace contextRef="#ctx0" brushRef="#br0" timeOffset="151027.79">4891 23253 477 0,'0'0'322'0,"0"0"-121"15,0 0-10-15,0 0-42 0,0 0-24 16,0 0 11-16,0 0-7 15,0-12-17-15,0 12-9 16,0-6-2-16,0 6-7 16,0 0-22-16,-9 0-34 15,-8 0-38-15,-12 12 27 16,-6 21 3-16,0 3-14 16,-2 17-6-16,2 1-8 15,9-10 12-15,6 4-14 16,11-15-1-16,9-2-7 15,0-8 7-15,0-8-11 16,26-2 0-16,11-7 3 0,2-6 8 16,9 0-21-1,2-6-5-15,-4-13-33 0,11-17-108 16,-13 3-184-16,-12 6-347 0</inkml:trace>
  <inkml:trace contextRef="#ctx0" brushRef="#br0" timeOffset="151297.81">5313 23214 1159 0,'0'0'246'0,"0"0"-28"0,0 0-12 15,0 0-98 1,0 0-7-16,0 0-18 0,0 0-45 16,0 182-25-16,6-138 3 15,2 4-8-15,-2-15-8 16,0-2 0-16,-1-8-23 16,1-8-129-16,-3-9-176 15,-3-6-340-15</inkml:trace>
  <inkml:trace contextRef="#ctx0" brushRef="#br0" timeOffset="151506.81">5296 22965 1453 0,'0'0'280'0,"0"0"-74"16,0 0-136-16,0 0-70 15,0 0-268-15,0 0-365 0</inkml:trace>
  <inkml:trace contextRef="#ctx0" brushRef="#br0" timeOffset="152010.79">5801 23187 235 0,'0'0'1114'0,"0"0"-874"16,0 0-5-16,0 0-79 16,0 0-77-16,0 0-33 0,0 0-12 15,-10 9-22-15,3 3-11 16,4 0 0-16,3-3-1 16,0 3-1-16,0 0-6 15,0 3-1-15,6-9-8 16,15 0 3-16,2 3 8 15,3-3 5-15,2 0 0 16,-2 3 0-16,1 3 0 16,-7 2 1-16,-3-1 0 15,-3 7-1-15,-8-7 7 16,-3 7-6-16,-3 1 13 16,0-4 12-16,0 4-1 15,-6 0 8-15,-14-9-4 16,-6 3-1-16,1-9-4 15,-2-2-3-15,4-2-8 16,6-2-13-16,8 0-8 16,6 0-53-16,3-27-167 0,12-2-174 15,11-2-195-15</inkml:trace>
  <inkml:trace contextRef="#ctx0" brushRef="#br0" timeOffset="152242.79">6463 23073 1487 0,'0'0'351'0,"0"0"-60"16,0 0-146-1,0 0-92-15,0 0-24 0,0 0-16 16,0 0-1-16,0 177-11 15,0-138 5-15,0-6-6 16,0-7-54-16,0-5-80 16,0-15-126-16,0-6-328 0</inkml:trace>
  <inkml:trace contextRef="#ctx0" brushRef="#br0" timeOffset="152428.79">6380 22875 1674 0,'0'0'330'0,"0"0"-71"0,0 0-143 15,0 0-116-15,0 0-173 16,0 0-363-16</inkml:trace>
  <inkml:trace contextRef="#ctx0" brushRef="#br0" timeOffset="153098.82">6978 23172 605 0,'0'0'619'16,"0"0"-435"-16,0 0 97 15,0 0-74-15,0 0-43 16,0 0 4-16,0 0-35 0,0-18-36 16,0 18-24-16,0 0-45 15,-14 12-15-15,-12 15 2 16,3 9-14-16,-1-3 5 16,7 0-6-16,3-12-5 15,11-1-13-15,3-14-11 16,0-5-16-16,0-1-22 15,3 0 17-15,21 0 1 16,7-27 43-16,4-9-27 16,5-3-7-16,1-9-16 15,5-3 0-15,-2 9 8 16,-4 9 12-16,0 6 7 16,-10 21 18-16,-2 6-29 15,-5 18 40-15,-6 24 3 0,-5 9 12 16,-1 3-14-16,-1-6 6 15,-7-12-7-15,0-4 6 16,1-19 3-16,0 1 8 16,-4-14 36-16,6 0 59 15,0-21-4-15,8-17-29 16,6-4-14-16,6-12-10 16,8 6-16-16,2 3-10 15,4 12-18-15,4 12-11 16,-4 9-1-16,-3 12-23 15,-3 0-31-15,13 6-80 16,-14 12-175-16,-2-3-646 0</inkml:trace>
  <inkml:trace contextRef="#ctx0" brushRef="#br0" timeOffset="155136.79">8234 22409 793 0,'0'0'258'0,"0"0"-71"15,0 0-35-15,0 0-49 16,0 0 1-16,0 0 3 15,0 0 4-15,-70 0-1 16,70 0 0-16,0 0-9 16,0 0 7-16,0-4 10 15,0 4-12-15,0-2-24 16,0 2-10-16,0 0-13 16,0 0-25-16,26 0-12 0,18 0 24 15,13 0 4-15,13 0-29 16,4 0 4-16,2 0-13 15,2-7-6-15,-8 5-6 16,-10-2-5-16,-10-2-35 16,-10 6-58-16,-14 0-92 15,-12 6-162-15,-11 13-283 0</inkml:trace>
  <inkml:trace contextRef="#ctx0" brushRef="#br0" timeOffset="155374.81">8592 22609 1220 0,'0'0'223'0,"0"0"25"0,0 0-14 15,40 164-76-15,-23-97-43 16,2 7-22-16,-2 1-44 15,-3-3-24-15,3-6-15 16,-8-6-10-16,2-12-35 16,-11-3-143-16,0-10-317 15,0-8-944-15</inkml:trace>
  <inkml:trace contextRef="#ctx0" brushRef="#br0" timeOffset="155804.81">9046 23001 1696 0,'0'0'329'0,"0"0"-60"16,0 0-104 0,0 0-162-16,0 0 15 0,0 0-18 15,0 0 6-15,180 72-6 16,-132-24 6-16,-15-6 1 16,-10 9-7-16,-9-12-1 15,-11-3-17-15,-3-4-3 16,0-11-13-16,-17-8 7 15,-9-13 27-15,2 0 9 16,-2-19 15-16,3-23-18 16,3-11 32-16,6-1-18 15,11-6 9-15,3 6-29 16,0 3-1-16,20 15-1 16,9 3-24-16,5 12-16 15,16 15-97-15,-10 0-203 16,-6 6-280-16</inkml:trace>
  <inkml:trace contextRef="#ctx0" brushRef="#br0" timeOffset="156266.82">9598 23232 1521 0,'0'0'273'0,"0"0"-33"15,0 0-66-15,0 0-146 0,0 0 32 16,0 0-11-16,0 0 8 16,171-39 3-16,-142 21-31 15,-2 3-9-15,-4-9-11 16,-6 3 0-16,-6 6-7 15,-5-3 7-15,-6 9-9 16,0 3-28-16,0 6 12 16,-14 0-11-16,-12 0 9 15,-7 18 3-15,-4 18-1 16,0 3 15-16,7 9 1 16,7-3 1-16,6 3 0 0,14-6 0 15,3-5 1 1,0 0 4-16,26-16 0 0,8-4 0 15,5-7 4-15,4-8-3 16,1-2 5-16,7 0-12 16,2-17-69-16,21-31-138 15,-18 9-354-15,-5-9-1010 16</inkml:trace>
  <inkml:trace contextRef="#ctx0" brushRef="#br0" timeOffset="156703.43">10417 23220 1798 0,'0'0'311'0,"0"0"-38"16,0 0-124-16,0 0-110 15,0 0-38-15,0 0 22 16,0 0 4-16,119-24 4 16,-79 9-8-16,-5-6-8 15,-9-3 2-15,-6 3-17 16,-9 6-3-16,-5-6 3 16,-6 9 0-16,0-3-9 15,-3 6 8-15,-25 6-2 16,-1 3-7-16,-15 6 9 0,-5 30 1 15,-3 15 1-15,3-3 0 16,5 0 7-16,18-3 0 16,15-12 0-1,11-4-8-15,0-16 0 0,23 1 0 16,21-8 0-16,10-6-8 16,4 0 7-16,0-6-7 15,0-15 7-15,-1-5-46 16,-7 5-54-16,2-6-163 15,-11 9-257-15,-13 0-381 0</inkml:trace>
  <inkml:trace contextRef="#ctx0" brushRef="#br0" timeOffset="157943.99">11917 22469 717 0,'0'0'179'0,"0"0"7"16,0 0-32-16,0 0-38 0,0 0-13 16,0 0-3-16,0 0 48 15,0-39-6-15,0 36-9 16,0 3-1-16,0-4-6 16,0 4-9-16,0 0-27 15,0 0-17-15,0 0-30 16,0 21-22-16,7 27 15 15,7 25 14-15,3 14-14 16,-5 5-21-16,5 3-8 16,-8-8-6-16,5-18 0 15,-7-12 5-15,0-9-6 16,-7-12 0-16,0-9-18 16,0-3-13-16,0-15-38 0,0-3-86 15,-17-6-124 1,0 0-303-16,-3-15-837 0</inkml:trace>
  <inkml:trace contextRef="#ctx0" brushRef="#br0" timeOffset="158452.99">11886 22607 1463 0,'0'0'353'0,"0"0"-50"16,0 0-81-16,0 0-114 16,0 0-41-16,0 0-23 15,44-169-8-15,-10 131 3 16,3 5-5-16,-1 8-4 15,1 13-15-15,-3 12-15 16,-4 0-6-16,-4 22 1 16,-6 26 5-16,-6 17 15 15,-11 14-15-15,-3 2 0 16,0-6-37-16,-29-2-24 16,-8-13-6-16,-1-12-9 15,-2-9-16-15,0-12 24 0,4-15 30 16,5-6 25-1,8-6 13-15,6 0 9 0,11 0-2 16,6 0 0-16,0 0-7 16,20 0-1-16,23 0 1 15,7 0 38-15,10 21 12 16,7 0-14-16,1 6-18 16,-6 0-5-16,-1-3-11 15,-10-3-2-15,-5-6-46 16,-2-9-132-16,-15-6-366 15,-9 0-1005-15</inkml:trace>
  <inkml:trace contextRef="#ctx0" brushRef="#br0" timeOffset="158891.01">12672 22953 316 0,'0'0'1516'15,"0"0"-1170"-15,0 0-41 16,0 0-155-16,0 0-87 16,0 0-26-16,0 0-11 0,104 0 15 15,-77-6-29 1,-4-9 0-16,-3-3-6 0,-6 3 6 15,-5-3-10-15,-1 3-2 16,-8-3-6-16,0 9-10 16,0 3 15-16,-8 0 0 15,-15 6-13-15,-9 0-5 16,-12 21-9-16,-10 18-1 16,-7 12 16-16,9 3 5 15,5 3 7-15,13-6 0 16,17-12 1-16,11-6 8 15,6-6-2-15,0-6 1 16,20-9 1-16,20-3-7 16,7-9-1-16,6 0-8 15,10-12-84-15,18-30-146 0,-12 3-347 16,-11 3-656-16</inkml:trace>
  <inkml:trace contextRef="#ctx0" brushRef="#br0" timeOffset="161022.99">13485 22813 925 0,'0'0'333'0,"0"0"-152"0,0 0 5 16,0 0-65-16,0 0-29 16,0 0-5-16,0 0 11 15,-67 59-43-15,47-29-13 16,6 3-8-16,5 0-17 16,6-3-17-16,3-3 0 15,0-6-1-15,3-6-8 16,17-3-19-16,0-12 21 15,0 0 6-15,-1 0 1 16,1 6 42-16,3 9 10 16,2 12 0-16,-2 27 5 0,1 39-11 15,-7 56-13 1,1 57 25-16,-1-8-49 0,-3-28-2 16,-4-56 145-16,-10-54-82 15,0 0-49-15,0-6-12 16,-30 0-9-16,-10-21 2 15,-10-21 8-15,-7-12 1 16,7-6 2-16,4-45-5 16,12-18-1-16,13-18 2 15,18-21-9-15,3-5-1 16,10-6-5-16,27 5-10 16,6 8 8-16,4 10 1 15,7 16-8-15,-4 0 0 16,-1 11 1-16,-5 9 8 15,-7 6 5-15,-6 9-15 0,-11 6-2 16,-8 6 9-16,-8 6 9 16,-4 6 0-16,0 6-24 15,0-6 13-15,-4 9 1 16,-13 0 9-16,2 3-5 16,-5 3 5-16,3 0-1 15,3 0-5-15,4 0-1 16,3 3 8-16,4 0 1 15,3 3-1-15,0-3 0 16,0 3 0-16,0 0 0 16,0 0 0-16,0 0 0 15,0 0-1-15,0-5 0 16,0 5-7-16,0-1 2 16,0 1 6-16,0 0 12 0,0 0-5 15,0 0 1-15,0 0-1 16,0 0-1-16,0-6-5 15,0 0-1-15,0 0-4 16,0-2 2-16,0 7 2 16,0-5-1-16,0 6-5 15,0 0 5-15,0 0 1 16,0 0 6-16,0 0-6 16,-7 0-1-16,1 0 1 15,-2 6 1-15,8 9 0 16,0 3-1-16,0 3-2 15,14-6 1-15,13 3 0 0,7 3-5 16,-2-3 6 0,2 3 1-16,-1 6 1 0,-2-6-2 15,-8-3 1 1,-6 3 1-16,0 0 5 0,-4-9 0 16,-2-6-7-16,1 0 0 15,2-6-12-15,3 0 8 16,3 0 4-16,0 0 16 15,4-3-10-15,-1-6 0 16,0-3 1-16,-3-6-5 16,0 3 7-16,-4 0-8 15,1-3 8-15,-3 3-8 16,3-12 5-16,-1 6-5 16,-3-3-1-16,1 3 0 0,-4-6 0 15,-4 1 0-15,2 10-1 16,-2-2 0-16,-6-2 0 15,0 7 1-15,0-2-1 16,0 3-19-16,0 3 5 16,0-2 8-16,-3 10-3 15,-8 1 9-15,-1 0-12 16,-6 0 5-16,-5 7 3 16,0 20 5-16,-3 11 1 15,1 4-1-15,6 0 1 16,5 3-1-16,11-6 0 15,3-3 0-15,0-3 0 16,9 0-1-16,15-12 0 0,-1-3-5 16,5-6 6-16,-2-3-5 15,4-9 5-15,4 0 0 16,-2 0 21-16,2 0 8 16,7-21-8-16,2-12-3 15,1 0-6-15,2 0 0 16,-3-12 0-16,-5 9-11 15,-6-6 6-15,-4 3-6 16,-8 6 0-16,-7 6 5 16,-2 6-5-16,-5 9-1 15,-6-3 0-15,0 9-1 16,0 0-1-16,0 6-8 16,0 0 2-16,0 0 1 0,0 0-3 15,0 0 1 1,0 6 0-16,0 16 7 0,9 10 1 15,11 1 0-15,11-3-18 16,10 0-6-16,8-3 1 16,9 0 13-16,-6-12 6 15,2 6 5-15,-7-3 0 16,-10 3 1-16,-10-3 0 16,-10 3-1-16,-14 0 1 15,-3-3-1-15,0 3 1 16,-24-6 0-16,-10-3 5 15,0-3-5-15,2-6 8 16,-6-3-1-16,12 0 8 16,3 0 12-16,9-12-14 0,8-6-14 15,6-3-2-15,0 0-19 16,14-6 6-16,15 3-4 16,11-3-5-16,1 0-10 15,5-3-18-15,-2 0-15 16,2 0 9-16,-6-3 20 15,-2 1 25-15,-9 4 12 16,-2 1 1-16,-7 1 18 16,-6 5-9-16,-8 9 20 15,-6 3 22-15,0 3-5 16,0-1 7-16,0 1-27 16,0 2-16-16,-9 0 0 15,-2 4-2-15,1 0 5 0,0 0 5 16,-3 0 3-16,2 0-5 15,2 15-2-15,-2 12-13 16,11 6 6-16,0 8 4 16,0-8-10-16,8 0 0 15,12-3-1-15,3 0 0 16,-3-3 1-16,-1 0-1 16,-2-6 1-16,0-9 1 15,-11 3 15-15,2-3 0 16,-8-9-10-16,0 6-1 15,0 6 2-15,-8-3-1 16,-21 9-2-16,-5-6-5 16,-5 0-34-16,2-9-29 0,6-6-45 15,21 0-145 1,7-24-313-16,3-6-390 0</inkml:trace>
  <inkml:trace contextRef="#ctx0" brushRef="#br0" timeOffset="161378.99">15747 22854 519 0,'0'0'1090'0,"0"0"-784"0,0 0-22 15,0 0-124 1,-113 162-76-16,92-111-26 0,8-6-19 15,6-3-16-15,7-15-11 16,0-9-1 0,3-3-4-16,18-9 14 0,-1-6 27 15,6 0-2-15,2 0 14 16,-5-18-17-16,1-3-1 16,-4 0 1-16,-8-6 8 15,-4 0-8-15,-8 0-22 16,0 3-21-16,0 3 0 15,-8 3-24-15,-12 3-25 16,0 6-44-16,1 6-62 16,2 3-80-16,3 0-154 15,14-3-254-15</inkml:trace>
  <inkml:trace contextRef="#ctx0" brushRef="#br0" timeOffset="161463.99">15747 22854 1048 0</inkml:trace>
  <inkml:trace contextRef="#ctx0" brushRef="#br0" timeOffset="161644.99">15747 22854 1048 0,'130'21'372'0,"-119"-21"-27"0,6 19-32 0,6 7-115 15,7 1-50-15,-4 6-29 16,5-6-16-16,-8 6-32 16,-6 0-17-16,-7-6-18 15,-4-12 6-15,-2-3-24 16,-4-6-9-16,0-6 13 0,0-6 33 15,7-33-5-15,5-9-19 16,16-12-3-16,8-12-11 16,15-3-17-16,9 6-17 15,-1 3-54-15,13-7-47 16,-23 19-124-16,-15 15-546 16</inkml:trace>
  <inkml:trace contextRef="#ctx0" brushRef="#br0" timeOffset="165355.75">5811 17184 652 0,'0'0'504'0,"0"0"-344"0,0 0 13 16,0 0-42-16,0 0-39 16,0 0-31-16,0 0-19 15,0 0 2-15,-3 0 24 16,3 0 30-16,0 0 19 16,0 0-2-16,0 0-18 15,0 0-25-15,0 0-17 16,0 0-19-16,0 0-14 15,14 6 24-15,3 3-3 16,1 0-10-16,10 0-13 16,12-6 8-16,13 3 14 0,25-3 7 15,12-3-4 1,20 0-23-16,6 0-2 0,5 0-7 16,-3 0-4-16,-5 0-9 15,-14 0 0-15,-15-3 0 16,-18-3 0-16,-14 0 7 15,-23 3 1-15,-12 0-2 16,-11 3-6-16,-6 0 0 16,0 0 6-16,0 0 20 15,0 0-10-15,0 0 5 0,0 0-6 16,0 0-14 0,0 0 1-16,0 0 6 15,0 0-8-15,0 0-12 0,-15 0-2 16,-16 0 13-16,-13 12-14 15,-13 6-31-15,-10 3-21 16,-6 0 16-16,-7 0 9 16,-4-3 5-16,-6 3 23 15,3-3 9-15,4 3 5 16,7-3 0-16,15 0 1 16,18-3 5-16,12-6 0 15,15 0-5-15,9-4 0 16,7-5-1-16,0 1-7 15,0-1 0-15,17 0-1 16,23 0 8-16,13 0 7 16,18-1 19-16,5-19-1 0,8 2-4 15,-1 0-12-15,-2 0 4 16,-8 3-12-16,-10 6 10 16,-8 0-10-16,-15 6-1 15,-14 0 1-15,-13 3-2 16,-5 0-11-16,-8 0-27 15,0 0-22-15,-38 3-100 16,-2 12-311-16,-7-3-308 0</inkml:trace>
  <inkml:trace contextRef="#ctx0" brushRef="#br0" timeOffset="166006.74">6415 16917 1217 0,'0'0'291'16,"0"0"-36"-16,0 0-10 15,0 0-100-15,0 0-22 16,0 0-12-16,0 0-37 16,-29-4-19-16,-8 19-24 15,-10 7-21-15,-6 5 4 0,-4-5-5 16,0 5 1 0,-7 0 5-16,-3-1-13 0,4-4 4 15,-1 1 1-15,9-5-6 16,3-6 5-16,17-3-5 15,11-3 5-15,7 0 6 16,11-6-6-16,6 3-5 16,0-3-2-16,0 0 1 15,0 0-1-15,0 0 1 16,0 0 1-16,0 3 5 16,0 6-6-16,0 9 1 15,23 12 30-15,7 6 5 0,7 6-8 16,10 0-5-1,5-3-3-15,0-6 4 0,-3-6 3 16,-5-4-13-16,-4-7 4 16,-11-1-12-16,-5-6-5 15,-4-1 6-15,-6-7 5 16,3 4-1-16,0-4-2 16,3 4 6-16,-1-5-5 15,5 0 1-15,-5 0-4 16,6 0 7-16,-10 0-8 15,-1 0 3-15,0 0-9 16,-8 0 0-16,4 0-17 16,-3 0-35-16,17 1-59 15,-1 5-148-15,0-6-436 0</inkml:trace>
  <inkml:trace contextRef="#ctx0" brushRef="#br0" timeOffset="167326.73">10226 16832 658 0,'0'0'238'0,"0"0"-117"16,0 0 82-16,0 0-54 15,0 0-40-15,0 0 20 16,0 0-3-16,0-12-4 16,0 9 12-16,0 3-14 15,0 0-1-15,0-4 4 16,0 4-29-16,0 0-1 16,0 0-23-16,0 0-9 0,3 0-16 15,8 0-18 1,5 0-12-16,18 0 23 0,18 7 13 15,23 7 1-15,21-5-23 16,22 1-5 0,12-8-12-16,6-2-5 0,-1 0-5 15,-12 0-1-15,-13 0 8 16,-16-6-8-16,-13 0 0 16,-22 1 6-16,-11-1-7 15,-19 2 0-15,-8 2 0 16,-12-2-1-16,-6 4 1 15,-3 0 0-15,0 0 0 16,0 0-1-16,0 0 1 16,0 0-9-16,0 0-3 0,-12-5-12 15,-9-1-29-15,1-6-5 16,-6-7-16-16,0-4-14 16,-2-8-34-16,1-2 4 15,1 1 35-15,3 5 59 16,2 2 23-16,4 8 1 15,3-1 8-15,5 5 23 16,-2 5 16-16,5-2 20 16,3 6 5-16,3 3-20 15,0 1-15-15,0 0-15 16,0 0-22-16,9 0 2 0,22 11 4 16,10 14 25-1,8-2-13-15,6 4-8 0,0 0-9 16,0-2 0-16,-9 2 0 15,-6-6 6-15,-10 2-6 16,-10-2 0-16,-14 4 0 16,-6 2 5-16,0 2 2 15,-26 4 4-15,-14 3-2 16,-7 1-8-16,-3-4-1 16,4-6-1-16,-2-2-9 15,12-12-36-15,5 1-57 16,25-14-128-16,3-3-289 15,3-19-633-15</inkml:trace>
  <inkml:trace contextRef="#ctx0" brushRef="#br0" timeOffset="167853.74">12753 16302 1443 0,'0'0'310'0,"0"0"-96"16,0 0-29-16,0 0-92 15,0 0-25-15,-222 141-6 16,170-73 5-16,8 1-8 16,10 0-25-16,14-7-3 15,17-5 2-15,3-8-32 16,8-13 13-16,30-9-14 15,17-10 23-15,8-13-2 16,7-4-1-16,0 0 5 0,-2-25-24 16,-4-4 18-1,-12-5-1-15,-11-1-3 0,-9-5 12 16,-12-1 0-16,-12 1-18 16,-8 1-8-16,0 3 1 15,-3 7-2-15,-28 8-1 16,-6 5-11-16,-10 11-7 15,-2 0-21-15,-1 5-56 16,10 0-78-16,12 0-218 16,15 0-672-16</inkml:trace>
  <inkml:trace contextRef="#ctx0" brushRef="#br0" timeOffset="168257.29">13479 16251 1551 0,'0'0'487'15,"0"0"-336"-15,0 0 30 16,0 0-98-16,0 0-43 15,0 0 9-15,0 0 57 16,-52 164-51-16,20-84-13 16,-5 7-33-16,3-2 12 15,7-7-5-15,10-16-16 0,5-8 12 16,4-18-3 0,8-9-1-16,0-11 14 15,0-6 5-15,8-9-2 0,24-1 28 16,15 0 1-16,16 0-11 15,6-1-10-15,4-11-12 16,-4-2-21-16,-8 3 0 16,-7-1-40-16,-7 3-75 15,-4-9-115-15,-11-1-307 16,-11 2-355-16</inkml:trace>
  <inkml:trace contextRef="#ctx0" brushRef="#br0" timeOffset="168691.29">14538 16152 196 0,'0'0'1685'16,"0"0"-1352"-16,0 0-105 15,0 0-109-15,0 0-79 16,0 0-31-16,0 0 4 16,-218 36 5-16,152 6 2 15,-1 3 5-15,10 8 2 0,10-10-2 16,16 2 4-16,19-9-29 16,12 2 5-16,0-10-5 15,12 7-7-15,32-8 1 16,7 2 6-16,5-2-5 15,-2-2 6-15,-1-2-1 16,-10 2 9-16,-12-8-1 16,-11-1-8-16,-10-1 1 15,-10 2-1-15,0 2 2 16,-7 5-2-16,-33 2 0 16,-14 5-6-16,-16-2-55 15,-11-4-76-15,-55-8-164 16,20-5-317-16,4-4-651 0</inkml:trace>
  <inkml:trace contextRef="#ctx0" brushRef="#br0" timeOffset="170053.83">12207 17547 1273 0,'0'0'327'16,"0"0"-23"-16,0 0-76 16,0 0-107-16,0 0-30 15,0 0-8-15,0 0 31 16,84 36-13-16,-37-10-47 15,13-4-5-15,14 0-10 16,10-1-14-16,9-4 5 16,11-1-15-16,3-6-6 15,3-5-3-15,3-1-6 16,0-4 0-16,-1 0 0 16,1 0-1-16,-3 0-9 0,0-13 4 15,1-3 5 1,-1-1 1-16,1-6 0 0,2-3 0 15,1-1 1-15,-4-1-1 16,0-4 0-16,-6 2-6 16,-7-3-9-16,-7 0 9 15,-6-3 5-15,-3-3-5 16,-12-6 5-16,-8-3 0 16,-5-6-10-16,-5-6 10 15,-8-9-5-15,-3-2 6 16,-4 2 1-16,-5 4 0 15,-8 5 12-15,-2 6 4 16,-9 8 2-16,-1 4-2 0,-11 7-7 16,0-2 12-16,0-1-14 15,-8-3 2-15,-11-3 2 16,-5-5-3-16,0-5-9 16,4 3 1-16,5 0-1 15,-2 3 0-15,0 6 0 16,-4 6 0-16,-2 3 0 15,-6 3-2-15,-5 3-3 16,-7 3 4-16,-5-3 1 16,-1 3-7-16,-2 0 6 15,-2-2-10-15,1 4 2 16,-4 1-10-16,4 3 4 16,-3-3-6-16,-1 6 3 15,1-1 5-15,-4 6-4 0,-3 3-8 16,-7 1 0-16,0 2 4 15,-3 0 4-15,-1 4-5 16,1 0 1-16,-3 0-27 16,-1 0 40-16,1 0 7 15,-4 0 2-15,-4 0-2 16,-1 8 2-16,-2-1-1 16,-3 5 1-16,4 2-1 15,-7 3 8-15,-2 5 1 16,-1 0-1-16,0 13 2 15,-4-1 13-15,4 7-7 0,-2 1 0 16,2 3-8 0,0 6-1-16,-2 6 10 0,5 9-1 15,4 6-2-15,2 3 5 16,17 5-3-16,10-3-10 16,18-2 9-16,11-6-15 15,19-2 6-15,9-5 2 16,0 1-1-16,17 1 11 15,22-4-12-15,15-1 19 16,6 0-11-16,10-8 1 16,8-3-6-16,1-6-8 15,-2-9 5-15,1-3-6 16,-12-12 0-16,-7-3-12 16,-7-3-53-16,-6-6-68 15,-12 0-214-15,-15-3-679 0</inkml:trace>
  <inkml:trace contextRef="#ctx0" brushRef="#br0" timeOffset="172279.39">3431 18177 722 0,'0'0'623'0,"0"0"-462"0,0 0 94 15,0 0-59-15,0 0-71 16,0 0-13-16,0 0-19 16,8 0-16-16,1 0-10 15,5 0-12-15,3 0-27 16,9 0-12-16,7 0-15 16,10 1 5-16,12 15 5 15,5 0-4-15,10 0 5 16,3 1-2-16,4-1-8 15,1 1 4-15,-5-2-6 16,-1-3 1-16,-3-3 0 16,-6-3 1-16,-1 0 4 15,-1-3-6-15,-1 0 1 16,1 0 6-16,2 0-6 0,4 3-1 16,-4 0 1-1,1 0-1-15,-4 0 0 0,-1-3 0 16,-4 3 0-16,-6-3 0 15,-2-3 0-15,-2 0 0 16,-7 0 1-16,6 0 4 16,-4 0-5-16,-3 0 0 15,4-3 1-15,-4-3-1 16,-1 3 1-16,-2 0-1 16,-2 0 0-16,-4-3 0 15,-2 3 0-15,1-6 2 16,-1 0-1-16,2-3 11 0,2-6 7 15,-1-3 14 1,8-2-5-16,4-4-5 0,-1 0-10 16,0-1-5-16,0 1-7 15,-7 2 5-15,-2 2-5 16,-8-4 11-16,1 2 0 16,-7-4-2-16,1-6 13 15,-1-3-8-15,-3-7-2 16,-1-1 7-16,-3-4-4 15,-6-4-6-15,-1-2-2 16,-3-4 7-16,0 5-8 16,0-7 1-16,-7 2 2 15,-7 3-2-15,2 0-7 0,-5 3 11 16,0 0-12 0,0 3 0-16,1 3-1 0,-4 3 1 15,0 4 0-15,0 9 1 16,-3-1-1-16,-5 2 2 15,-2 2-1-15,-2-3-1 16,-2 1 1-16,0 0 0 16,1 4-1-16,-4 4 0 15,4-2 0-15,-7 4-8 16,-3 0 1-16,-6 0 7 16,-6 1 0-16,-3 1-12 15,-5 2 10-15,-4-2 2 16,0 5 0-16,-2-1 0 15,-3-1-6-15,6 5 6 16,-1 1-2-16,0 0-5 0,1 5-8 16,-1-1 14-16,-3 0-14 15,-1 0 15-15,1 2-12 16,3 3-3-16,4-4-9 16,-1 5 2-16,4 0-13 15,-4 0 9-15,1 0-3 16,-7 0-38-16,0 5-9 15,-4 16 14-15,1 0 42 16,0 2-3-16,-1 2 3 16,4 2 14-16,-5-4 6 15,9 4 0-15,2-2 2 16,5 2 13-16,8 6-6 0,5 5 20 16,2 10-9-16,7 16-4 15,8 11 5 1,5 10-11-16,17 2-4 0,7 6-6 15,14 3-6-15,29 8 6 16,17-2 8-16,16 7-1 16,13 3-7-16,7 6 9 15,14 3-9-15,43 62-80 16,-22-27-193-16,-20-18-560 16</inkml:trace>
  <inkml:trace contextRef="#ctx0" brushRef="#br0" timeOffset="176308.75">1386 23804 821 0,'0'0'273'16,"0"0"-83"-16,0 0 17 0,0 0-87 15,0 0-27-15,0 0 15 16,-6-12-22-16,6 12-26 16,0-4-10-16,0 4-3 15,0 0 4-15,0 0 17 16,0 0-12-16,0 0 9 15,-3 0-11-15,-5 0-11 16,2 10-18-16,-8 13 2 16,-2 25-4-16,-1 8-11 15,-3 16 18-15,0 9-6 16,3 12-5-16,-3 15-1 16,3 0 6-16,1 12 13 15,2 2-24-15,8-3-11 16,-5 2 13-16,5-8 6 0,3-5-10 15,-3-1-11-15,1-20 11 16,5-6-1-16,-3-9-10 16,3-12 1-16,0-12 5 15,0-9-6-15,0-12 0 16,0 2 0-16,0-16-1 16,0 1 1-16,0-2 4 15,0-11-4-15,0-1-6 16,0 0 5-16,0 6 1 15,0-6 0-15,0 0-1 16,0 0 1-16,0 0-1 16,0 0 1-16,0 0-1 0,0 0 1 15,0 0-1-15,0 0 1 16,0 0-6 0,0 0 6-16,0 0 1 0,0 0 0 15,0 0 11-15,0 0 3 16,0 0 0-16,0 0-13 15,0 0-1-15,0 0 0 16,0 0-1-16,0 0 0 16,0 0-11-16,0 0 11 15,0 0 3-15,0 0-1 16,0 0-1-16,0 0 8 16,3 0 0-16,8 0-8 15,1 0 12-15,13 0 13 16,5 0-7-16,10 0-7 15,3 0 0-15,10-6-6 0,7 6 3 16,10-7-8 0,11 1-1-16,9-8 0 0,7 1 1 15,0-7-1-15,0 5-5 16,-4 3-14-16,-12 3-4 16,-11 9 4-16,-13-6 2 15,-14 6 7-15,-5 0 3 16,-15 0 7-16,-14 0-1 15,-1 0 0-15,-5 0-1 16,-3 0 1-16,0 0 1 16,0 0 0-16,0 0 5 15,0 0-4-15,0 0 0 16,0 0 1-16,0 0-1 0,0 0 1 16,0 0-1-16,0 0 0 15,0 0-2-15,0 0 1 16,3 0-2-16,-3 0-4 15,0 0 6-15,0 0 0 16,0 0-1-16,0 0 2 16,0 0-3-16,0 0 2 15,0 0-9-15,0-6-3 16,-11-6-3-16,-12-3-38 16,-6-6 27-16,-2 3 16 15,-2-3-1-15,3 0 11 16,3 9 1-16,3 0 5 15,7 9 2-15,2-3 8 0,4 0-4 16,5 0-4 0,3 0-7-16,3 6 6 0,0 0-5 15,0 0-2-15,0 0-8 16,0 0-7-16,9 0 3 16,22 0 12-16,5 12 1 15,4 3 0-15,0 9 8 16,-3-3-9-16,-4 0 9 15,-10 6-9-15,-6-3 0 16,-6 6 0-16,-11 9 1 16,0-6 1-16,0 8 7 15,-8-8-9-15,-12 3 10 16,-3-3-4-16,0-6 1 16,-1-4-6-16,7-8-1 0,2-9-30 15,-10-6-82-15,2 0-280 16,3 0-667-16</inkml:trace>
  <inkml:trace contextRef="#ctx0" brushRef="#br0" timeOffset="177255.52">3913 24857 1189 0,'0'0'264'0,"0"0"34"16,0 0-75-16,0 0-93 16,0 0-52-16,0 0-32 15,0 0 37-15,6 99 3 16,11-51-18-16,0 4-28 16,4 8-9-16,2-6-9 15,0 0-10-15,0 0-11 16,-3-6 0-16,-7-3-1 15,1-12 9-15,-8-6-9 16,-1-6-9-16,-5-15-5 0,0 6-5 16,0-12-15-16,0 0-11 15,-8 0 33-15,-12 0 1 16,-4-24-43-16,1-18 28 16,-3-18 3-16,3-12 23 15,2-9 21-15,11-14-21 16,7 8-17-16,3-5 4 15,10 11-18-15,23 6 31 16,13 14 9-16,2 11 0 16,-1 17-3-16,-7 18 7 15,-7 15-13-15,-7 0-8 16,-6 21 8-16,-6 27 11 16,-7 12-10-16,-7 11 19 15,0 2-20-15,-24-10-29 0,-5-3-34 16,-5-10-14-1,-2-15 14-15,2-8 27 0,4-14 35 16,3-5 1-16,11-2 7 16,2-6 14-16,11 0 14 15,0 0 11-15,3 0-28 16,0 0-17-16,12 6 0 16,19 9 38-16,10-3 24 15,5 9-22-15,4 0-1 16,4 6 12-16,2 0-22 15,-5 6-15-15,-8-6-14 16,1 0 0-16,-12 6-1 16,-1-9-65-16,-1-3-88 0,-7-6-103 15,-9-9-323-15</inkml:trace>
  <inkml:trace contextRef="#ctx0" brushRef="#br0" timeOffset="177788.62">4995 25104 1279 0,'0'0'281'15,"0"0"27"-15,0 0-115 0,0 0-75 16,0 0 2 0,0 0-52-16,0 0-44 0,-12 6-17 15,-16 21 1-15,-2 12-8 16,-4 3 0-16,2 12 0 16,5-3 8-16,4-9-7 15,9-9-1-15,8-6-11 16,1-12 8-16,5-3-18 15,0-12-1-15,8 0 7 16,15 0 3-16,7-21 12 16,-2-12 24-16,1-6-11 15,1-3 0-15,-2-3-1 0,-5 12-10 16,-8 0 11 0,-1 18-4-16,-8 0-4 0,2 15-5 15,-5 0-18-15,4 9 16 16,6 30 2-16,0 0 31 15,4 9-25-15,0-6 4 16,3-3-10-16,0-12 0 16,0-9 0-16,4-3-7 15,-1-9-11-15,3-6-19 16,1 0-49-16,4-12-47 16,12-36-104-16,-3 3-118 15,-10 3-568-15</inkml:trace>
  <inkml:trace contextRef="#ctx0" brushRef="#br0" timeOffset="178319.75">5778 24994 1247 0,'0'0'277'15,"0"0"19"-15,0 0-75 16,0 0-83-16,0 0-42 16,0 0-43-16,-181 158-35 15,161-104-17-15,7 3 5 0,5-3-6 16,8-12-1 0,0-9 0-16,5-15-7 0,11-3-7 15,7-9 1-15,2-6 2 16,1 0 12-16,3-18 24 15,2-9 16-15,-1-21 0 16,-4 0-24-16,-2-12-4 16,-4-6-11-16,-6-8 15 15,-8 5-15-15,-3-8 1 16,2 8-2-16,-5-10 1 16,0 14 5-16,0 7-5 15,0 8 8-15,0 13 18 16,-5 14 15-16,-1 2 11 15,0 13-13-15,2 8-8 16,4 0-29-16,0 14-3 0,0 34-14 16,0 23 14-16,0 10 11 15,7 13-11-15,16-2 8 16,0-11-7-16,-3 0 0 16,4-7-1-16,-7-11 0 15,-8-6-53-15,5-15-101 16,-8-9-142-16,2-21-361 0</inkml:trace>
  <inkml:trace contextRef="#ctx0" brushRef="#br0" timeOffset="178839.03">6640 24967 123 0,'0'0'720'0,"0"0"-464"15,0 0-23-15,0 0-50 0,0 0-18 16,0 0 14 0,0 0-28-16,-57 15-13 0,30 32-32 15,-2 8-20-15,-2 19-16 16,8-2-11-16,3 3 4 16,7-9-8-16,8-12-21 15,5-9-3-15,0-9-19 16,14-18-1-16,16-9-11 15,10-9 0-15,7 0 22 16,4-15 2-16,2-24-11 16,-2-3 7-16,-11-9-5 15,-7 3-4-15,-13 0 6 0,-14 3-2 16,-6 6-15 0,0 9 0-16,-12 12-1 0,-23-3-5 15,-5 15-24-15,-6 6-36 16,-4 0-75-16,3 0-138 15,10 0-230-15,20 6-521 0</inkml:trace>
  <inkml:trace contextRef="#ctx0" brushRef="#br0" timeOffset="179426.83">7184 25057 1177 0,'0'0'502'0,"0"0"-319"16,0 0 47-16,0 0-86 16,20 188-70-16,-9-134-37 15,-1-9-16-15,0-3-20 16,-3-15 11-16,-1-3-11 15,-3-15 0-15,2-9 0 16,-2 0-1-16,0 0 0 16,3-27 0-16,8-12 10 15,3-9-4-15,3-6-6 16,3 0-8-16,7 6-44 16,-1 9 20-16,2 12 1 15,-4 27 8-15,2 0-2 16,-4 21 21-16,-5 24 4 0,-1 9 1 15,-8 0 11-15,-2 0-3 16,-1-6-6-16,-8-15 3 16,0-12 1-16,0-9 4 15,0-6 3-15,0-6 12 16,0 0 28-16,0 0 12 16,0-33-56-16,0-6 6 15,3-9-16-15,14-6-25 16,6 3 2-16,6 9-6 15,9 15-13-15,2 7 17 16,0 20 15-16,-4 0 9 16,1 14 1-16,-3 7 18 15,-4 6-4-15,-7-3-4 0,-3-3-9 16,0-6-1-16,-6-3-11 16,-4 0-44-16,-1-12-100 15,-1 0-185-15,-2 0-455 16</inkml:trace>
  <inkml:trace contextRef="#ctx0" brushRef="#br0" timeOffset="182071.78">5324 25123 810 0,'0'0'215'16,"0"0"22"-16,0 0-66 0,0 0-44 15,0 0 5 1,0 0-12-16,0 0-4 0,0 0-8 15,0 0 5-15,0 0-2 16,0 0-5-16,0 0-17 16,0 0-7-16,0 0-25 15,0 0-17-15,0 0-16 16,0 14-9-16,0 13 10 16,0 12-9-16,0 9 1 15,3 0-16-15,3-9 6 16,-3 0-6-16,5-12 0 15,-5-6-1-15,0-9-10 16,-3-12-13-16,3 3-6 16,-3-3 0-16,3 0 7 15,-3-9-39-15,4-18 55 0,-4-18 12 16,3-3-12-16,-3 0 12 16,0-9-4-16,0 9-2 15,4 6-1-15,6 9-4 16,0 6 5-16,3 13 0 15,1 3-13-15,-2 9 4 16,2 2 0-16,3 0-15 16,6 7 8-16,4 20 16 15,7 14 10-15,-2-8-4 16,6 6-6-16,-4-3 0 16,-5-3-2-16,-2-6-35 15,-4-6-87-15,-3 9-86 0,-6-9-86 16,-5 0-208-16</inkml:trace>
  <inkml:trace contextRef="#ctx0" brushRef="#br0" timeOffset="182908.6">8581 24420 1086 0,'0'0'319'15,"0"0"-8"-15,0 0 27 16,0 0-93-16,0 0-81 16,0 0-55-16,0 0-44 15,17 60 1-15,-11 14 14 16,2 1-39-16,-2 11-25 0,5 1 2 15,2-12-9-15,1 4-8 16,3-20 0-16,-5-5 0 16,-1-7-1-16,-2-20-26 15,-6-6-23-15,0-15-30 16,-3-6-30-16,0 0-96 16,0-26-107-16,0-2-463 0</inkml:trace>
  <inkml:trace contextRef="#ctx0" brushRef="#br0" timeOffset="183178.57">8549 24528 1345 0,'0'0'301'0,"0"0"32"15,0 0-136-15,0 0-58 16,0 0-6-16,0 0-17 16,0 0-10-16,133-7-54 15,-90 7-27-15,4-6-16 16,-1-2-9-16,-2-5-12 16,1 7-80-16,-7-8-57 15,-10 14-172-15,-7 0-223 16,-18 0-315-16</inkml:trace>
  <inkml:trace contextRef="#ctx0" brushRef="#br0" timeOffset="183571.53">8595 25025 487 0,'0'0'773'0,"0"0"-513"16,0 0 78-16,0 0-96 15,0 0-43-15,0 0-25 16,0 0-73-16,185-27-34 16,-136 23-39-16,1-2-28 15,-4 6-41-15,-2-6-67 16,-1 6-129-16,-9-5-286 15,-14 5-230-15</inkml:trace>
  <inkml:trace contextRef="#ctx0" brushRef="#br0" timeOffset="183974.73">9226 24982 1340 0,'0'0'235'0,"0"0"50"16,0 0-86-16,0 0-103 0,-79 162-12 16,71-109-30-1,5-5-24-15,3-3-8 0,0-12 11 16,0-12-5-16,0-6-4 15,3-9 4-15,17-6 19 16,4 0 14-16,4 0-7 16,1-15 3-16,5-9-17 15,-4-3 2-15,-4-9-30 16,-3 3-2-16,-6-6 8 16,-3 6-3-16,-11-2 1 15,-3 16-10-15,0-2 0 16,-3 1-6-16,-17 14-12 15,-11 5-25-15,-5 1-47 16,-18 1-90-16,11 25-195 0,6-13-393 16</inkml:trace>
  <inkml:trace contextRef="#ctx0" brushRef="#br0" timeOffset="184321.1">9527 25123 851 0,'0'0'711'0,"0"0"-475"16,0 0 23-16,0 0-68 0,0 0-106 15,0 0-37 1,0 0-35-16,170 161 0 0,-159-128-11 15,-5-6-1-15,-6-12 5 16,4-9-6-16,-4-6 14 16,0 0 11-16,4-6 69 15,-1-27-20-15,0-15-40 16,10 0 15-16,4-12-28 16,6 6-5-16,5-5-16 15,5 17-33-15,1 4-55 16,6 11-84-16,-11 11-170 15,-5 11-267-15</inkml:trace>
  <inkml:trace contextRef="#ctx0" brushRef="#br0" timeOffset="185203.1">10085 25212 1324 0,'0'0'369'16,"0"0"11"-16,0 0-133 16,0 0-53-16,0 0-41 15,0 0-51-15,0 0-50 16,188-75-19-16,-148 48-15 0,-3 0-6 16,-11 0-4-1,-9 13-8-15,-10 3-7 0,-7 9-16 16,0 2-4-16,-3 2-9 15,-27 30 36 1,-10 15-9-16,3 7-11 0,3 6-3 16,7-12 5-16,15-3 2 15,12-12 1-15,0-12-7 16,0-12 2-16,15-3-7 16,9-6 27-16,7 0 0 15,1-9 1-15,2-18 10 16,3-6 4-16,4-12-8 15,-6-3 5-15,6-6 9 16,-7 1 0-16,-2 5-8 16,-5 4 7-16,-7 13-19 0,-6 14 0 15,-8 11-1-15,-6 6-23 16,0 0 3-16,0 23 19 16,0 12 1-16,0 5 7 15,0 1 1-15,0-7-8 16,0-2 1-16,3-5 0 15,5-12-2-15,-2 0 0 16,5-3 1-16,-5-6-1 16,8 0 0-16,-2-6-8 15,9 0 9-15,8 0 0 16,5-18 12-16,10-9 5 16,-1-9-8-16,0 3-8 15,1-6 9-15,-7 4 1 16,-11 2-10-16,-2 12-1 15,-10 4 2-15,-8 7 6 16,-3 4-8-16,-3 6-1 0,0 0 0 16,0 0 0-16,0 0-2 15,0 0-3-15,0 0 0 16,0 0-1-16,0 16 6 16,-6 7 1-16,6 4 1 15,0 2 0-15,0-2 0 16,0 0-1-16,14-6 5 15,9 3-4-15,3 12-2 16,4 3 2-16,1 9 51 16,-5-9-26-16,-9 0-19 15,-11-12 4-15,-6 0-10 16,0-6-1-16,-23-3 0 0,-3-3-24 16,-5-9 0-16,1-6-16 15,1 0-23-15,9-12-42 16,9-42-93-16,5 6-140 15,6-6-281-15</inkml:trace>
  <inkml:trace contextRef="#ctx0" brushRef="#br0" timeOffset="185555.04">11235 24521 1360 0,'0'0'397'0,"0"0"-22"16,0 0-57-16,0 0-144 15,0 0-76-15,0 0-38 16,0 0 27-16,73 161-28 16,-48-80-26-16,-10 4-15 15,6-4-10-15,-4-16-8 16,-3-3 0-16,-2-14-38 16,-4-15-20-16,-2-12-55 0,-6-15-101 15,0-6-322-15,0 0-351 16</inkml:trace>
  <inkml:trace contextRef="#ctx0" brushRef="#br0" timeOffset="185703.82">11406 24734 1694 0,'0'0'256'15,"0"0"54"-15,0 0-114 16,177-111-113-16,-80 51-83 15,-13 4-153-15,-11 8-543 0</inkml:trace>
  <inkml:trace contextRef="#ctx0" brushRef="#br0" timeOffset="186425.11">12369 24640 902 0,'0'0'396'16,"0"0"-73"-16,0 0 44 16,20 169-95-16,-8-88-99 15,2 0-64-15,0-4-35 16,2-2-32-16,-2-7-20 15,-4-14 11-15,-3-21-17 16,-4-12-16-16,-3-9-4 16,0-12 4-16,0 0 0 0,0-33 0 15,0-21-10-15,-3-12 10 16,-8-15 1-16,1-25-1 16,4-2 0-16,6-13 0 15,0 8-6-15,0 12-33 16,27 20 15-16,5 27 14 15,5 12 2-15,-7 24 8 16,-2 12 0-16,-8 6-12 16,-11 39 11-16,-9 27 1 15,0 17 7-15,-23 4-2 16,-20 5-5-16,-7-4-23 16,-4-13-7-16,1-25 18 15,10-7 10-15,5-22 2 0,15-4 0 16,9-11 9-1,14-6-3-15,0 4-6 0,3 2 9 16,31-1-3-16,10 7 49 16,5 3 3-16,9 6-18 15,-1 5-11-15,2-5-13 16,1-9-9-16,-2 3-7 16,-5-9-55-16,10-6-66 15,-12 0-262-15,-15 0-389 0</inkml:trace>
  <inkml:trace contextRef="#ctx0" brushRef="#br0" timeOffset="186854.75">12921 25004 1595 0,'0'0'492'0,"0"0"-179"16,0 0-123-16,0 0-78 15,0 0-42-15,0 0-6 16,0 0-35-16,196-27-11 16,-152 0-1-16,-12 0-9 0,-8-6-8 15,-10 6 0 1,-8 0-1-16,-6 6-5 0,0 0 0 15,0 15-9 1,-23 6-3-16,-18 8 12 0,-8 38-7 16,-12 8-2-16,5 11-3 15,2 5 17-15,11-5 0 16,13-9 1-16,13-11 1 16,14-12 0-16,3-6-1 15,0-12-1-15,30-9-8 16,13-6-16-16,17 0-41 15,4-15-59-15,32-36-186 16,-15 3-296-16,-15 0-746 0</inkml:trace>
  <inkml:trace contextRef="#ctx0" brushRef="#br0" timeOffset="188270.99">13668 24829 1356 0,'0'0'298'16,"0"0"40"-16,0 0-76 15,0 0-98-15,-123 159-49 16,106-111-53-16,6-1-31 16,11 1-20-16,0-15-10 15,0 0 0-15,21-12 0 16,10-6-1-16,1-3-1 15,8 6 1-15,1 3-5 16,-1 27 4-16,-3 30 2 0,-4 30-1 16,-7 53 143-1,-12-15-71-15,-14-4-53 0,0-13-10 16,-29-42-9-16,-12-14 0 16,1-25-7-16,0-36 6 15,10-12 1-15,10-27 0 16,12-47-22-16,8-18-1 15,5-16 2-15,31-13 5 16,7 2-14-16,4-9-12 16,1 5-1-16,1-3-3 0,1 12 7 15,-4 6 20-15,-1 16 19 16,-6 17 11-16,-5 10 21 16,-7 11-1-16,-7 12-1 15,-6 3-23-15,-8 12-5 16,0-1-2-16,-6 10-9 15,0 3-26-15,0 9 19 16,0 6 6-16,-6 0-4 16,-14 0 8-16,-4 12-1 15,-2 15 7-15,3 9 1 16,6-3 1-16,11 1 7 16,6-1-3-16,0-6-5 15,6 6 0-15,20-12 10 16,11 2-11-16,1-2 1 15,-3-5 6-15,2 9-6 16,-2 2 17-16,-6 0 14 0,-6 7 9 16,-3 7-6-16,-3-8-14 15,-4 0-10-15,-5-6-9 16,-2-6-1-16,0-9-1 16,-3-6-2-16,5-6-11 15,4 0-11-15,8-18 21 16,8-15 3-16,5-9 6 15,4-18-6-15,3-8-12 16,4-7-3-16,-8-2-8 16,1-4-12-16,-6 6 0 15,-8 8-2-15,-11 13 6 16,-4 16-5-16,-8 11 7 16,0 7-12-16,0 19 40 0,0 1 1 15,-11 0 0-15,-12 9 2 16,-6 30 7-16,1 9 1 15,1 6-2-15,7 5-7 16,11-1-1-16,9-4 1 16,0-16-1-16,6-1-1 15,20-10-9-15,2-6-2 16,5-10 3-16,1-11-10 16,-1 0 13-16,1 0 6 0,3-21 16 15,-1-17-1 1,4-5-6-16,0-10 6 0,0-7-14 15,-2 0-1-15,-6-7 2 16,-5 7-2-16,-7 7 1 16,-3 6-2-16,-11 20 2 15,-1 14-2-15,-5-1 2 16,0 14 32-16,0 0-7 16,0 0-15-16,0 27 3 15,0 8 14-15,0 4-3 16,0 9 8-16,0 5-7 15,0-4 0-15,6 2-6 16,3 3 4-16,-1-13 13 16,-5-1-7-16,-3-7-17 15,0-16-7-15,0-2 2 0,0-9-8 16,0-6-1 0,0 0-17-16,6 0-17 0,17-27-12 15,15-11 26-15,11-22-2 16,9-1-11-16,8-7-6 15,4 7-14-15,-3 17 29 16,-7 11 25-16,-9 12 19 16,-15 15 13-16,-13 6 5 15,-3 0 5-15,4 12 13 16,-1 20 4-16,8 11 3 16,1 1-19-16,3-2-16 15,-6 4-5-15,-9-13-10 16,-6-4-10-16,-14-4 4 15,0-4 3-15,-14 6-2 16,-21-10-6-16,-9 4-1 0,-4-5-12 16,2-16-28-16,8 0-29 15,15 0-58-15,23-60-87 16,0 0-391-16,17-3-611 0</inkml:trace>
  <inkml:trace contextRef="#ctx0" brushRef="#br0" timeOffset="188555.33">16111 24640 1564 0,'0'0'489'16,"0"0"-157"-16,0 0-122 15,0 0-105-15,0 0-58 16,0 0-32-16,0 0-6 0,81 123 2 15,-32-123-3-15,12 0 25 16,-4-15 28-16,-4-6-16 16,-13-6-17-16,-17-6-7 15,-15 6-21-15,-8-6-9 16,-11 8-10-16,-32 12-20 16,-10-1-42-16,-10 14-49 15,-15 0-72-15,15 0-275 16,19 0-166-16</inkml:trace>
  <inkml:trace contextRef="#ctx0" brushRef="#br0" timeOffset="188807.95">16582 24507 1270 0,'0'0'303'0,"0"0"58"15,0 0-63-15,0 0-108 16,0 0-57-16,0 0-33 15,98 175-24-15,-98-148-21 16,0-15-19-16,0-6 0 16,0-6 4-16,3-6 13 15,10-33 10-15,15-30-53 16,12-16-10-16,13-17-8 0,10-9-16 16,7-6-25-1,28-36-80-15,-18 33-148 0,-16 14-652 0</inkml:trace>
  <inkml:trace contextRef="#ctx0" brushRef="#br0" timeOffset="191987.94">998 10173 173 0,'0'0'994'0,"0"0"-877"16,0 0 4-16,0 0-15 16,0 0 13-16,0 0-10 15,0 0-36-15,0-70 14 16,0 58-49-16,0 1 12 0,0-3 18 16,0 3 30-1,0 1-17-15,0 2-19 0,0 2-21 16,0 3 14-16,0 3-24 15,0 0-19-15,0 0-12 16,0 0 0-16,0 0-6 16,4 0-6-16,-1 0-4 15,4 15 15-15,3 8 1 16,4 8 7-16,3 6-7 16,-2 5 2-16,2-2-2 15,3 7 6-15,-3 1-5 16,1 0-1-16,-3 3 1 15,2-6-2-15,-3-6 2 0,3-6 6 16,-8-9-7 0,1-6 0-16,-3-6 0 0,-3-4 1 15,-4-7 0 1,3-1 0-16,-3 0 8 0,0 0-1 16,0 0 2-16,3 0 3 15,0 0 2-15,-3 0 12 16,4 0 3-16,3 0 11 15,7-15 7-15,9-15-20 16,13-12-13-16,7-9-13 16,11-9 5-16,2-3-7 15,4-3 1-15,4-3 0 16,-3 3 0-16,-7 4 1 16,-11 18-1-16,-13 11 1 0,-10 12-1 15,-6 11-1 1,-11 5 1-16,-3 1 2 0,0 4-2 15,0 0-1-15,0 0 1 16,0 0-1-16,0 0 0 16,0 0-1-16,0 0 0 15,0 0-1-15,0 0 1 16,0 0-1-16,0 0 1 16,0 0 0-16,0 0 1 15,0 0 0-15,0 0 0 16,0 0 0-16,0 0 1 15,0 0 0-15,0 0-1 16,0 0 7-16,0 0-7 16,0 0 0-16,0 0 1 15,0 0-1-15,0 0 0 0,0 0 0 16,0 0 0-16,0 0 0 16,0 0 1-16,0 0-1 15,0 0 0-15,0 0 0 16,0 0-1-16,0 0 1 15,0 0-7-15,0 7-14 16,6 53-142-16,3-4-146 16,-4-4-490-16</inkml:trace>
  <inkml:trace contextRef="#ctx0" brushRef="#br0" timeOffset="209571.7">1085 25584 166 0,'0'0'111'0,"0"0"-65"15,0 0-18-15,0 0-18 16,0 0-9-16,0 0 12 16,-14 21 16-16,14-15 16 15,0-6-26-15,0 0 21 16,0 0 47-16,0 8 11 16,0-8 19-16,0 0-34 15,0 0-6-15,0 0 33 16,0 0-5-16,0 0-10 15,-3 0-24-15,0 0-9 16,0 0 24-16,0 0 7 16,0 0-12-16,0 0 17 15,3-8 6-15,0 8 4 16,0 0-8-16,0 0-9 16,-5-6-4-16,5 6-19 0,0 0-1 15,0 0-25 1,0 0-11-16,0 0-9 0,0 0-9 15,0 0-2-15,0 0 1 16,0 0-12-16,0 21 1 16,0 32 4-16,0 16 17 15,0 17 6-15,0 14-1 16,0 2-11-16,0 2-2 16,0 4-1-16,0 2 5 15,0-5 0-15,0 3-2 16,0-9-5-16,0-6 4 15,0-24-6-15,0-7-9 16,0-23 0-16,8-12-1 16,-5-1 2-16,3 1-1 15,-3-2 8-15,-3-5-7 0,3-11-1 16,2 3 0 0,-2 1 0-16,3-5 1 0,-3 5-1 15,5-1 5-15,-2 3-4 16,0-3-1-16,-2-3 2 15,3-3-2-15,-4 6 1 16,4-6 0-16,-4-3-1 16,-3 3-1-16,0-6 1 15,0 0 0-15,0 0 0 16,8 0-1-16,1 0 0 16,5 0-1-16,9 0 2 15,10 0 2-15,15 0 11 0,7 0 2 16,12 0-15-16,11 0 15 15,8 0-14 1,7-6 11-16,11 3-3 0,0-9-8 16,0 6 7-16,-11 0-8 15,-12-1-1-15,-15 5 1 16,-13-4 0-16,-16 0 0 16,-13 6-1-16,-10-7 1 15,-8 7 0-15,-6 0 5 16,0 0-5-16,0 0 12 15,0 0 17-15,0 0-7 16,0 0-7-16,0 0-14 16,0 0 5-16,0-6-6 15,-13-8-11-15,-4 1-19 0,-6-1-6 16,3 1 15-16,-3-2 3 16,2 3 0-16,4 6 7 15,0-3-1-15,5 3 11 16,1 0 1-16,8 0-2 15,0 6 3-15,3 0-1 16,-3 0 0-16,3 0-8 16,0 0-1-16,0 0-5 15,0 0 1-15,3 0-5 16,23 0 18-16,8 12-1 16,2 3 0-16,1 3 0 15,4-3 1-15,-1-2 0 0,-5 7 1 16,3-7 0-1,-7 1 1-15,-5 5 10 0,-6-4-3 16,-3 6 0 0,-7 2 1-16,-7 4 1 15,-3 10 8-15,0 1-4 0,-3 10 0 16,-21-1-14-16,-2-2-1 16,-5-9 0-16,5-3-27 15,2-6-42-15,7-15-73 16,17-12-111-16,0-21-220 15,0-12-491-15</inkml:trace>
  <inkml:trace contextRef="#ctx0" brushRef="#br0" timeOffset="210031.44">3428 26183 1211 0,'0'0'327'16,"0"0"-15"-16,0 0-79 15,0 0-121-15,0 0-69 16,0 0 36-16,0 0-8 15,0 232-30-15,8-151-5 16,-2 6 2-16,3-12-2 16,-1-9-17-16,-2-6-17 15,-3-12-2-15,-3-7-21 0,3-8-77 16,-3-6-142 0,0-6-137-16,0-15-186 0</inkml:trace>
  <inkml:trace contextRef="#ctx0" brushRef="#br0" timeOffset="210454.07">3846 26173 1181 0,'0'0'397'0,"0"0"-111"15,0 0-12 1,0 0-132-16,0 0-81 16,0 0-20-16,-170 203-32 0,116-143-9 15,1 0-32-15,-1-6 15 16,4-6-8-16,7-9 7 16,5-12 17-16,12-6 0 15,6-3 1-15,6-9 2 16,11-3-2-16,3 0 0 15,0 0 5-15,0 8-3 16,31 5-2-16,4 10 32 16,17-2 8-16,0-8 8 15,6 2-16-15,2-1-11 16,-1-11 15-16,2-3 1 0,-4-6-16 16,-11 0-14-16,-2 6-7 15,-10-6-20-15,-11 0-81 16,-3 0-91-16,-7 0-152 15,-5 0-280-15</inkml:trace>
  <inkml:trace contextRef="#ctx0" brushRef="#br0" timeOffset="211088.81">4208 26469 1182 0,'0'0'376'0,"0"0"-33"15,0 0-69-15,0 0-142 16,0 0-75-16,0 0 53 16,15 183-67-16,-4-105-19 15,-2-3-22-15,2-1 8 16,-2-20-3-16,-1-10-6 15,-2-13-1-15,-3-14-19 16,-3-7-10-16,0-10-5 16,0 0 7-16,-3-10-4 15,-20-29-64-15,-11-20 39 16,1-10 47-16,-1-17 9 0,8 5 1 16,12 0 8-16,8 6 7 15,6 9-1-15,0 15 0 16,20 15-14-16,9 12 11 15,9 15-3-15,2 9-2 16,6 0 8-16,4 33 19 16,4 3-9-16,-4 9-4 15,0-3-6-15,-5 3-14 16,-7-6 5-16,-7-3-5 16,-4-9-1-16,-10-3 0 15,-5-9-9-15,-4-9-6 16,-5-6 15-16,-3 0 0 15,0 0 14-15,0-12 4 16,0-21-9-16,0-21-1 16,0-6 2-16,0-3 2 15,0-9 6-15,0 12 4 16,0 0-12-16,0 18 7 0,0 9-16 16,0 8 1-16,0 15-2 15,0 10 0-15,0 0-25 16,0 0-72-16,0 48-98 15,-3 0-137-15,0 5-436 0</inkml:trace>
  <inkml:trace contextRef="#ctx0" brushRef="#br0" timeOffset="211705.01">5133 26337 1388 0,'0'0'252'16,"0"0"30"-16,0 0-64 15,27 198-110-15,-1-129-44 16,0 3-36-16,2-3-18 15,-5-9-9-15,-2-13-1 16,-6-14-1-16,-7-18-12 0,-8-9-2 16,0-6 2-16,0 0 4 15,-27-21-70-15,-10-26 10 16,-3-13 3-16,0-9 30 16,-1-9 35-16,9-9-1 15,9 12 2-15,9 9 0 16,10 21 7-16,4 9-7 15,0 18-4-15,13 18-12 16,18 0 13-16,9 12 3 16,7 21 19-16,10 9 2 15,2 3-7-15,1-3-2 16,4-3 0-16,-4 0-2 16,-7-18 5-16,-2 0 19 15,-4-9-14-15,-10-12-3 16,-7 0 3-16,-7 0 5 0,-3-15 20 15,-3-24 24 1,-8-6-15-16,2-15 1 0,-5 0-21 16,-6-9-15-16,0 3 7 15,0 10 0-15,0 12 10 16,0 11 12-16,-9 6-7 16,-8 6-20-16,3 9-19 15,-3 3-2-15,-6 9-72 16,-18 0-115-16,6 9-189 15,-6 18-582-15</inkml:trace>
  <inkml:trace contextRef="#ctx0" brushRef="#br0" timeOffset="214579.41">3237 27019 681 0,'0'0'265'0,"0"0"-74"0,0 0 22 15,0 0-31-15,0 0-37 16,0 0-21-16,0 0-37 16,0-11-51-16,0 11-24 15,0 0-12-15,0 0-26 16,5 0-136-16,1 11-111 15,0 5 8-15,0-5-473 0</inkml:trace>
  <inkml:trace contextRef="#ctx0" brushRef="#br0" timeOffset="-212538.72">5911 26831 205 0,'0'0'124'0,"0"0"-124"0,0 0-267 0</inkml:trace>
  <inkml:trace contextRef="#ctx0" brushRef="#br0" timeOffset="-208825.43">2870 26296 901 0,'0'0'159'16,"0"0"-96"-16,0 0 94 15,0 0-33-15,0 0-21 16,0 0 20-16,0 0-1 16,-13 8-15-16,13-8-41 15,0 0-25-15,0 0-2 16,0 0 17-16,0 0-12 15,0-8 9-15,0 7-3 16,0-5-6-16,3 0-8 0,10-8-2 16,4 1 3-1,3-8-1-15,6-5-5 0,5 5-5 16,5-6-9-16,1 0-5 16,7 1-5-16,-1 4 6 15,8-1-12-15,-1-4 1 16,-1 6 4-16,6 0-4 15,-9 2-1-15,1-2-1 16,-1 1 1-16,-2 1 1 16,-4 4-1-16,-3 3-1 15,-4 3 0-15,1 3 0 16,0-6 0-16,-2 3 6 16,3 3-5-16,0 0-1 15,6 0 0-15,-1 1 0 16,-3-5 0-16,3 4-6 0,-4 6 6 15,1-5 1-15,0-1 5 16,-4 6-6-16,4-6 0 16,0 6 0-16,1 0 0 15,0 0 0-15,3 0-1 16,2 0 1-16,-3 0-2 16,4 0 2-16,-4 0-1 15,4 0 1-15,-1 0 0 16,0 6-1-16,-2 0 1 15,-1-1 0-15,-3-5 1 16,-1 6-1-16,-2 0 0 16,-1-2 0-16,1 1-1 15,-5 1 1-15,2-6-1 0,-1 6 1 16,1 0-1 0,-2 3 0-16,0-3 1 0,-1-6 0 15,-1 6 1 1,-1 0-2-16,0-6 1 0,2 7 0 15,-1-5 1-15,2-2-1 16,2 0 0-16,2 0 1 16,1 0 0-16,3 0 0 15,-1 6-1-15,1-6 0 16,0 6-1-16,-1 0 0 16,1 1 1-16,-3 1 0 15,-1-2 0-15,1 1 0 0,-8 1 0 16,0 4-1-1,-2-5 1-15,-1 5 0 16,2-4 0-16,-7 5 0 16,7-5 5-16,-6 5-5 0,1-1-7 15,0 3 7-15,-3-3 1 16,0 3-1-16,0-3 0 16,-4-3 0-16,4 9 0 15,-3-3-2-15,-2 2 1 16,2-1 0-16,0 9 0 15,-2-6 2-15,2 2-1 16,-1 0 1-16,1 5-1 16,-3-5 7-16,-2 0-7 15,0 0 0-15,-1-3-2 16,1 3 1-16,-1 0 1 0,-2 6 1 16,3-3 4-16,-1 9-5 15,-5-3-6-15,3 3 6 16,1 6 0-16,-3-6 9 15,-1 0-9-15,1 0 0 16,-4 0-6-16,0-6 12 16,0 0-6-16,0 2 0 15,0-2 1-15,0 0 5 16,-11 6 1-16,-2-6-6 16,-7 5 0-16,-3 1 0 15,-11 9 6-15,-3-9-7 16,-2 7 9-16,-9-1-8 15,-2-3 0-15,-7 3 7 16,1 4-7-16,-8-5-1 16,1 6 0-16,-1-2 1 0,7-1 6 15,4-8-7-15,10-6 1 16,6 0 6-16,7-6-7 16,-1-9 9-16,5 3-8 15,-1-3-1-15,1 0 0 16,-2-3 0-16,-1 3 0 15,-5 0 1-15,1-3-1 16,-4 9 0-16,-3-3 0 16,-7 0 2-16,-3-3-2 15,-4 0 1-15,-2-3 7 0,-4 3-8 16,-1-6 0-16,-2 0 9 16,-4-3 0-1,0-3 3-15,-4 0 1 0,1 0 16 16,1 0-12-16,2-3 1 15,7-15 6-15,-1-3-13 16,8 0-10-16,7-9 11 16,-5-6-9-16,7-3-3 15,4-3-1-15,0 3 1 16,10 6 6-16,1-2-6 16,5 16 0-16,4-1 5 15,0 5-4-15,0 2-1 16,0-1 7-16,-3 1-5 0,-1-12-1 15,-4 4 4 1,-1-1-5-16,0-5-1 0,-2 1 1 16,4-5 0-1,-2 2-1-15,-2-10 0 16,-2-1 0-16,2 2 1 0,-1-5-1 16,1-1 1-16,1 8 0 15,-1-3-10-15,5 4 9 16,3 2-9-16,2 0 10 15,4 6 6-15,2 0-6 16,1 6-1-16,-3 0 0 16,4-6 0-16,-4 0 0 15,0-3 0-15,0 0-8 16,-3-3 8-16,3 0 1 16,5 6 1-16,-2 9 1 15,1-3-2-15,5 0 1 0,2 9 0 16,3-9-1-16,0 9-1 15,0-3-6 1,3-3 6-16,0-3-5 0,0 0 6 16,0-6-2-16,0 1 2 15,0-2-8-15,0-7 8 16,0 12 1-16,0-4-1 16,0 0 1-16,0 12-1 15,3-3 0-15,0 9 1 16,-3 3 4-16,3 6-5 15,-3 0-4-15,0 0 4 16,0 0 0-16,0 0 0 16,0 0-1-16,0 0-7 15,0 0-13-15,3 0-25 0,4 0-46 16,13 0-66-16,37 21 10 16,0-4-178-16,-1-7-203 0</inkml:trace>
  <inkml:trace contextRef="#ctx0" brushRef="#br0" timeOffset="-207763.51">7088 26161 760 0,'0'0'377'16,"0"0"-135"-16,0 0 23 16,0 0-76-16,0 0-73 15,0 0-27-15,0 0-15 16,6-27-14-16,5 16-21 15,-1-4-10-15,3-7-17 16,0 11 3-16,-2-5-14 0,-2 5 5 16,-6 5-4-16,2 0-1 15,-5 3 11-15,0 3-5 16,0 0 6-16,0 0-13 16,-11 0-42-16,-19 9 30 15,-7 12 12-15,-6 18 0 16,-7 5 2-16,2 4 5 15,5 0 2-15,10-1 10 16,13-20 4-16,9-6-6 16,8-3-3-16,3-3-14 15,0-3-1-15,31 9 1 16,13-6 0-16,5-3 0 16,5 3 1-16,-1-3 4 15,1 6-5-15,-7-3-1 16,-7 6-5-16,-7 3 5 0,-10-3-7 15,-3 0 7 1,-9 6 1-16,-11 0-1 16,0 0 0-16,0 0-13 0,-8 0 6 15,-15 1 8-15,-10-5 13 16,-4 6-11-16,-6-10 13 16,-4 1-5-16,4-5 11 15,3-9 3-15,5 0-5 16,12-6 5-16,6 0-21 15,5 0-3-15,9 0-42 16,3 0-93-16,3-6-169 16,23-14-318-16,4 7-518 0</inkml:trace>
  <inkml:trace contextRef="#ctx0" brushRef="#br0" timeOffset="-207282.96">7722 26194 882 0,'0'0'497'0,"0"0"-272"15,0 0 80 1,0 0-119-16,0 0-68 0,0 0-26 16,0 0-51-16,28 15-26 15,-8 32 46-15,7 7-9 16,2 12-18-16,2 3-6 16,-1-3 3-16,-4-12-30 15,-3-3 9-15,-6-9-3 16,0-15-7-16,-10-3 0 15,0-15 0-15,-7 3 0 16,3-12 8-16,-3 0-2 16,0 0 6-16,3-12-6 15,1-21 7-15,-1-27 3 16,8-9-14-16,-5-9 5 0,3 3-5 16,5 3-1-1,0 16-1-15,-5 10-2 0,5 11-32 16,-8 14-21-16,1 4-48 15,-7 17-75-15,4 0-119 16,-4 0-295-16</inkml:trace>
  <inkml:trace contextRef="#ctx0" brushRef="#br0" timeOffset="-206557.32">8569 26173 1430 0,'0'0'214'15,"0"0"50"-15,0 0-73 16,0 0-72-16,0 0-51 15,0 191-34-15,0-125-15 16,0-6-11-16,9-6-7 16,2-9-1-16,-2-9 1 15,-3-12 7-15,2-9-2 16,-8-3-5-16,0-12-1 0,0 0 0 16,0 0 2-1,0 0 8-15,0-33-10 0,0-12-46 16,-11-9 26-16,2-12-1 15,3-9 3-15,1 3 9 16,5 10-7-16,0 8 6 16,8 12-7-16,12 15 0 15,-4 15-2-15,8 12 2 16,0 0 8-16,2 22 7 16,3 10 2-16,2 15 18 15,2-7-8-15,-7 1-3 16,-1-8-1-16,-6-12-4 15,-5-3-2-15,-8-9 1 0,-1-9 4 16,-2 0-4-16,-3 0 8 16,0 0 16-16,3-27-9 15,3-12-14-15,2-17 5 16,1-4-7-16,8 1-1 16,3-1-8-16,7 12 0 15,2 9-3-15,2 11 3 16,2 22-2-16,-2 6-1 15,1 6 12-15,-1 34 0 16,-1 8 10-16,-4 12 20 16,2-1-8-16,-10 9-4 15,3-8-5-15,-7 0-7 0,-4-12 4 16,-3-3-9 0,-4-3-1-16,-3-9-58 0,0-6-78 15,-27-3-249 1,-1-15-441-16</inkml:trace>
  <inkml:trace contextRef="#ctx0" brushRef="#br0" timeOffset="-204967.4">6800 27019 570 0,'0'0'211'0,"0"0"-18"0,0 0 16 16,0 0-59-16,0 0-21 15,0 0-7-15,0 0-20 16,0 0-18-16,0 0-11 16,0 0 1-16,0 0-19 15,0-6 3-15,0 6-17 16,0 0 5-16,0 0-24 15,0 0-9-15,0 0-4 16,0 0-9-16,0 0 0 16,0 0-2-16,0 0-5 15,0 0 6-15,0 0 0 0,0 0 0 16,0 0 0 0,0 0 0-16,0 0 2 0,0 0-2 15,0 0 1-15,0 0-1 16,0 0 1-16,0 0 0 15,0 0 5-15,0 0-4 16,0 0-1-16,0 0 1 16,0 0 0-16,0 0 6 15,0 0 2-15,0 0 6 16,0 0-2-16,0 0-2 16,0 0-1-16,0 0-10 15,0 0 1-15,0 0-1 16,0 0-1-16,0 0 0 0,0 0-24 15,0 0-4 1,0 0-20-16,0 0-47 0,0 0-67 16,4 0-31-16,3 6 50 15,2 0 78-15,2 9-38 16,-2-3-47-16,-1-6-36 16,-2 3-200-16</inkml:trace>
  <inkml:trace contextRef="#ctx0" brushRef="#br0" timeOffset="-204361.27">6764 26900 1048 0,'0'0'207'0,"0"0"-14"16,0 0-29-16,0 0-63 15,0 0-14-15,0 0-37 16,0 0-47-16,0-6-3 16,0 6-31-16,0 0-84 15,0 0-58-15,6 12-128 16,1-1-685-16</inkml:trace>
  <inkml:trace contextRef="#ctx0" brushRef="#br0" timeOffset="-182287.42">41625 1470 1139 0,'0'0'178'16,"0"0"-72"-16,0 0 57 16,0 0 6-16,0 0-18 15,0 0-38-15,0-6-14 16,0 6-24-16,0 0-20 16,0 0-5-16,0 0-11 15,0 0-13-15,0 0-8 16,0 0-7-16,0 0 6 0,0 0-2 15,0 0-9-15,3 0 5 16,11 0-1-16,9 0 11 16,1 0 0-16,-1 0-1 15,3 0 1-15,2 0-7 16,-5 0 2-16,-2 0 6 16,-6 0-8-16,-1-3 4 15,-8-3-5-15,-3 3-6 16,-3 0 4-16,0 2-5 15,0 1-6-15,0-5 12 16,-18-1-5-16,-16 3-7 16,-10 3-15-16,-16 0-6 0,-13 0-4 15,-11 27 13-15,-3 6 3 16,-3 9 8-16,4 0-7 16,11 5 8-16,12-8 0 15,19-3-1-15,15-3-8 16,12-6 0-16,14 2-6 15,3 1 5-15,0 1 9 16,3 2-1-16,14-4 2 16,6-2-1-16,3 1 0 15,8-8 1-15,2 1-1 16,1-6 2-16,7-5 5 16,-4-4-5-16,0-6 10 15,1 0-11-15,-1 0 0 16,-4 0-39-16,1-12-81 15,12-21-150-15,-8-1-268 0,-4 1-420 16</inkml:trace>
  <inkml:trace contextRef="#ctx0" brushRef="#br0" timeOffset="-181874.58">42420 1380 1222 0,'0'0'257'0,"0"0"-7"16,0 0 2-16,0 0-89 15,0 0-44-15,0 0-31 16,0 0-47-16,0-6-11 16,0 6-11-16,-6 0-10 15,3 18-9-15,-8 21 12 16,2 9 21-16,-5 12 4 16,0 6-9-16,5-2-8 15,-1-4-5-15,0-6-14 16,3-6 7-16,0-8-7 0,4-5-1 15,-1-4-1 1,1-4-53-16,0-6-109 0,3-10-124 16,0-1-209-16,0-10-210 0</inkml:trace>
  <inkml:trace contextRef="#ctx0" brushRef="#br0" timeOffset="-180740.53">42805 1706 927 0,'0'0'545'0,"0"0"-370"15,0 0 79-15,0 0-79 16,0 0-88-16,0 0-38 15,0 0-30-15,-113 54-5 16,66-12-13-16,-1 6 10 16,12 0-9-16,5-4-1 15,11-1 5-15,11-11-5 16,6-1-1-16,3-9 0 16,0-11 0-16,0-5-7 15,15-2 2-15,10-4 5 16,2 0 39-16,2-10 8 15,5-15 5-15,-1-10 4 16,1-5-23-16,-5-4-11 0,-1 1-7 16,-9 7-9-1,-5 7 3-15,-3 8-9 0,-8 9 0 16,-3 8 16-16,0 4-16 16,0 0-22-16,0 0 1 15,0 4-12-15,0 17 17 16,0 3 15-16,0 2 0 15,0-1-9-15,3-5-8 16,9-1 3-16,5-8 3 16,3-1 3-16,4-8 9 15,4-2 1-15,4 0 6 16,5-8 17-16,7-19-9 16,-1-7 2-16,-6-1-3 15,-4-5-7-15,-10 5-1 16,-6 2-5-16,-11 5 11 0,-2 4-12 15,-4-1-9 1,0 8-7-16,0 1 15 0,0 9 0 16,0-1-14-16,0 6-5 15,0 2-26-15,0 0-14 16,0 0-11-16,0 11 11 16,17 15 42-16,3 1 17 15,0 6 1-15,3 1-1 16,4 7 1-16,0 1 1 15,0-4 6-15,-4-1 15 0,-6-4 9 16,-8-3-7-16,-9-3-23 16,0-4 1-16,0-3-1 15,-6-7-1-15,-11 1-27 16,0-12 27-16,8-2 0 16,6 0 18-16,3-12-18 15,0-15-15-15,9-6-1 16,22-7 10-16,9 5 4 15,-1-1 2-15,4 3 0 16,-5 2 1-16,-4 4 19 16,-8 4 6-16,-3 4 1 15,-6-2-8-15,-4 6 9 16,1 1-14-16,-8 0-6 0,2 7-6 16,-5 1 7-1,0 2 3-15,-3 0 8 0,0 4-5 16,0 0-4-16,0 0-10 15,3 0-1-15,0 0-1 16,8 0-17-16,6 0 0 16,2 20-9-16,9 7 27 15,1 7 2-15,2 7 14 16,-2 1 3-16,1-4-19 16,-2 1 13-16,-13-6 4 15,-1-3 0-15,-7-3 1 16,-7-6-10-16,0 4 4 15,0-3 2-15,-27-5-2 16,-2 0-12-16,-9-3-17 16,4-8-55-16,2-6-20 0,9-10-57 15,6-23-150 1,13-5-326-16</inkml:trace>
  <inkml:trace contextRef="#ctx0" brushRef="#br0" timeOffset="-180503.24">44058 1578 157 0,'0'0'987'16,"0"0"-749"-16,0 0 22 16,0 0-80-16,0 0-65 0,0 0-34 15,0 0 8 1,14 64 35-16,-8-25-2 0,-6 3-16 15,0 1-46-15,0-5-38 16,0-1-22-16,0-7-55 16,-10-9-191-16,-13-9-322 15,-3-10-621-15</inkml:trace>
  <inkml:trace contextRef="#ctx0" brushRef="#br0" timeOffset="-180274.84">44089 1449 1659 0,'0'0'248'0,"0"0"-50"15,0 0 32-15,0 0-142 16,0 0-66-16,0 0-22 15,0 0-137-15,6-6-154 16,-6 6-391-16</inkml:trace>
  <inkml:trace contextRef="#ctx0" brushRef="#br0" timeOffset="-179572.78">44450 1942 856 0,'0'0'59'16,"0"0"-59"-16,0 0 10 16,84-186 46-16,-75 122 131 15,-6-3 33-15,-3-2-36 16,0-2-26-16,0 2 8 15,0 9-16-15,0 6-27 16,0 9 6-16,0 12-45 16,0 6-14-16,0 9-2 0,0 9-31 15,0 9-4 1,0 0-33-16,0 12-27 0,0 33 2 16,0 27 16-16,0 24 9 15,0 18 11-15,0 36-4 16,-20 37 2-16,-17 33-2 15,4-18-7-15,10-37-58 16,9-51 23-16,14-34 8 16,0 1-29-16,17-10 35 15,17-8 11-15,9-34-7 16,10-21-15-16,8-8 32 16,-1-35 40-16,-7-15-6 15,-10-15 9-15,-20-15-17 16,-20-4-26-16,-3-9 0 15,0-3-14-15,-12 9 5 0,-5 4-3 16,11 18 12-16,6 11-1 16,0 9 1-16,0 5-1 15,12 11-21-15,16 2-1 16,-2 6 7-16,4 0 3 16,-4 0 7-16,2 2 6 15,-1-1 0-15,-7 1 6 16,-3 4-4-16,-5 3 16 15,-9 6 14-15,2 6 4 16,-5 0-8-16,0 0-18 16,0 4-10-16,9 23-40 15,5 8 40-15,2 11 9 16,4 2 1-16,-3 2-8 16,-3-8-2-16,-5-5-76 0,-9-16-141 15,0-9-287-15,0-12-515 0</inkml:trace>
  <inkml:trace contextRef="#ctx0" brushRef="#br0" timeOffset="-179362.36">45194 1431 1416 0,'0'0'364'15,"0"0"-162"-15,0 0 72 0,0 0-130 16,0 0-67 0,0 0-45-16,0 0-32 0,0-3-11 15,0 3-163-15,0 0-314 16,0 0-215-16</inkml:trace>
  <inkml:trace contextRef="#ctx0" brushRef="#br0" timeOffset="-179041.09">45616 1583 887 0,'0'0'874'0,"0"0"-719"16,0 0 83-16,0 0-90 15,0 0-76-15,0 0-27 16,-162 152-24-16,116-100 2 16,10-8-17-16,16-2-4 15,9-9-1-15,11-6-1 16,0-8-7-16,20-4-17 16,24-7 14-16,13-8-17 15,10 0-133-15,10-8-74 16,6-20-88-16,28-19 4 15,-21 5-14-15,-14 2-218 0</inkml:trace>
  <inkml:trace contextRef="#ctx0" brushRef="#br0" timeOffset="-178457.74">46127 1708 324 0,'0'0'337'0,"0"0"-95"15,0 0 41-15,0 0-54 16,0 0-17-16,0 0-51 16,0 0-55-16,-40-16-34 15,0 43-17-15,-4 8-12 16,7 0-22-16,11 1 11 15,9 1-19-15,10-7-1 16,7-6-6-16,0-3 9 16,0-10 1-16,14-5-16 15,7-6 0-15,2 0 10 16,3 0 33-16,4-15-8 16,1-12-13-16,-5 0-14 0,-6 0-1 15,-7 4-7-15,-6 11 0 16,-4 6-7-16,-3 6-9 15,0 0-21-15,3 0-5 16,4 0 20-16,4 8 22 16,2 4 9-16,6-5-9 15,1-7-11-15,8 0 11 16,5-9 25-16,7-22-15 16,0-7-3-16,4-9 4 15,-1-3-5-15,-3-8 32 16,1-3-2-16,-6-10 24 15,0-7-21-15,-6-3-24 16,-6 0 11-16,-9 6 13 0,-8 7-12 16,-1 14 14-16,-5 17 13 15,0 5-9-15,0 15-21 16,0 6-7-16,0 5-3 16,0 6-14-16,0 0 0 15,0 0-26-15,-11 28-21 16,-6 26 31-16,-3 26 16 15,-3 16 1-15,7 12 0 16,2 0 14-16,8-3-14 16,1-8 9-16,5-12-4 15,0-19-5-15,0-18-1 16,0-12-25-16,0-19-58 0,0-17-136 16,8-5-141-1,-5-22-344-15</inkml:trace>
  <inkml:trace contextRef="#ctx0" brushRef="#br0" timeOffset="-178280.39">46445 1284 925 0,'0'0'652'16,"0"0"-520"-16,0 0 137 15,174-12-82-15,-108 12-106 16,7 0-81-16,2 0-7 15,12 0-181-15,-21 0-331 16,-16 0-185-16</inkml:trace>
  <inkml:trace contextRef="#ctx0" brushRef="#br0" timeOffset="-178103.41">47096 1323 1151 0,'0'0'176'16,"0"0"41"-16,0 0 3 15,-77 159-40-15,61-96-65 16,8 2-25-16,5-6-19 16,3-5-37-16,0-6-34 15,0-9-24-15,7-26-195 16,7-11-331-16,-1-2-472 0</inkml:trace>
  <inkml:trace contextRef="#ctx0" brushRef="#br0" timeOffset="-177921.41">47197 989 1300 0,'0'0'544'16,"0"0"-408"-16,0 0 114 15,0 0-136-15,0 0-92 16,0 0-22-16,0 0-28 15,20 124-185-15,-11-82-375 0</inkml:trace>
  <inkml:trace contextRef="#ctx0" brushRef="#br0" timeOffset="-177399.95">47588 1356 781 0,'0'0'687'0,"0"0"-496"16,0 0 89-16,0 0-129 15,0 0-43-15,0 0-24 16,-200 135-19-16,142-87-6 16,12 2-27-16,12-7-15 15,14-2-11-15,10-8 0 16,10-6-6-16,0-6-1 0,0-6-20 15,0-9 3-15,16-6 3 16,4 0 15-16,8-4 39 16,4-25-5-16,9-13-6 15,5-10-26-15,1-7 10 16,1-6-11-16,-2 5 1 16,1 6 13-16,-1 12-4 15,-8 12-3-15,-6 18-1 16,-7 12-7-16,-13 3-11 15,-1 30 11-15,-11 12 6 16,0 3 4-16,0 6 1 16,0-6-5-16,0-1 1 15,-5-14-5-15,5-12-2 0,0-10 6 16,0-7-6 0,0-4-10-16,25 0 10 15,8-9 14-15,13-13 2 0,6-3-15 16,0 6-1-16,-5-1-2 15,-10 11-26-15,-17 9-79 16,-17 0-192-16,-3 3-277 0</inkml:trace>
  <inkml:trace contextRef="#ctx0" brushRef="#br0" timeOffset="-174861.88">24399 11751 1030 0,'0'0'237'0,"0"0"-125"0,0 0-53 16,0 0 1-16,0 0 17 15,0 0 36-15,0 0 9 16,0-3 12-16,0 3-12 15,0-3-12-15,0 3-24 16,0-3-46-16,0 3-39 16,5 0-1-16,-2 0-111 15,9 0-206-15,2 0-259 16,-4-1-448-16</inkml:trace>
  <inkml:trace contextRef="#ctx0" brushRef="#br0" timeOffset="-170957.29">25209 13270 879 0,'0'0'370'0,"0"0"-180"0,0 0-1 16,0 0-18-16,0 0-61 15,0 0-14-15,0 0-14 16,0-15-10-16,0 15-2 16,0-2-20-16,-4-2 12 15,1 2-17-15,-8-4-16 16,5 2 8-16,-3-1-11 15,-2-1-5-15,-3 2 4 16,-1-2-16-16,-9 1-9 16,-3 1-1-16,-3 2 1 15,1-2 0-15,-6 2-1 16,1 2 2-16,2 0-2 0,-5 0 0 16,-1 0-4-16,0 0 5 15,-10 0 1-15,1 0 5 16,-3 6-6-16,1 0-1 15,1-1 1-15,4 1 0 16,1 0 2-16,3 0-2 16,4 1 0-16,-1 1 1 15,0 2-1-15,-4 1 0 16,-2 1 0-16,-1 3 1 16,1 0 6-16,0-3-7 15,7 1 13-15,5-1 5 16,2-6-4-16,5 3-1 15,1-3 4-15,0 2 2 0,-2 5-9 16,-1 1 5-16,-1 5-1 16,1 4 2-16,3 4-9 15,-1 4 10-15,7 1-2 16,0 1-14-16,8 4 6 16,-2-5-5-16,8 6 4 15,-3-5 0-15,6 0-2 16,0-3-2-16,0 3 2 15,0 0-4-15,0 0 1 16,9-3 9-16,5 0 0 16,2-3-9-16,1-3 11 15,0 0-10-15,0-3 4 16,0 2-5-16,-2-2 15 0,2-5-5 16,0 2-10-1,4-3 8-15,-1 1-7 16,0 0 2-16,3-3-2 0,0 2 2 15,4 1-4-15,4-5 0 16,-2 3 2-16,8-2 5 16,-4-5-7-16,7 1 9 15,-3-2-8-15,4 0 0 16,-1-5-1-16,-4-1 6 16,4 0-6-16,0 0 0 15,1 0 5-15,5 0-5 16,4 0 1-16,4-11-1 15,-1-1 1-15,1-3 10 16,-1-1-10-16,-2 3-1 0,-1-1 2 16,-1-1-1-1,-1 3 0-15,-1-3-1 0,-7 3 1 16,-4 0-1-16,-2 2-2 16,-5-1 2-16,-6 5 0 15,-2 0 0-15,-4-3-1 16,0 3 1-16,-5-3 0 15,5-3 5-15,0-3-5 16,0 0 0-16,0-3 0 16,-1 0 0-16,-2 0 1 15,0-3-1-15,-2 3 0 16,2-3-1-16,-5-3 1 16,2 0 0-16,-1-3-6 15,-3-3-3-15,3 0 8 16,-4 0 1-16,2 3 0 0,-2 0 1 15,-3 3-1-15,0 3-7 16,0 0 6-16,-3 1 1 16,0 3-2-16,0 0 1 15,0-3 1-15,0-1 0 16,-6 0-6-16,0 2 6 16,-5-4 0-16,2 3 0 15,-2-1 6-15,1 2-5 16,0 4 0-16,-3 1-2 15,-1 1 1-15,2 5 0 16,-8-4 0-16,3 3 0 16,-7-1 0-16,4 4-1 15,-3 1 1-15,0 1-2 0,-1 2 1 16,1-2 0-16,3 4 0 16,0 0 0-16,0 0 0 15,3 0 0-15,0 0-5 16,0 0 5-16,1 0 1 15,-1 0-6-15,0 6 5 16,0 3 1-16,0 1-21 16,4-2-9-16,-1 1-1 15,2 1-23-15,1 2-30 16,5-1-26-16,0 8-43 0,-2 10-88 16,2 2-151-1,0-8-290-15</inkml:trace>
  <inkml:trace contextRef="#ctx0" brushRef="#br0" timeOffset="-167924.56">26105 14052 335 0,'0'0'735'0,"0"0"-560"16,0 0-19-16,0 0 61 15,0 0-29-15,0 0-24 16,0 0-25-16,-17-15-21 16,17 12-14-16,0 3-33 15,0 0-12-15,0 0-23 16,-4-3 4-16,4 3-3 15,0 0-10-15,-3 0-3 0,3 0-2 16,-3-3-8-16,-4 0-13 16,0 0 5-16,1-3 2 15,-8 3-8-15,0-3-8 16,2-3 7-16,-5 3 1 16,0 0 6-16,0-3-6 15,-2 3-1-15,-6 0-1 16,-1-3 1-16,0 3 1 15,-1 0 0-15,-1 0 1 16,-1 3 3-16,6 0-3 16,-4 0 0-16,7 3-1 15,-3-3 0-15,0 3 2 16,-1 0 4-16,-1 0 4 16,5 0 3-16,2 0-2 15,-2 0 8-15,3 0-8 0,-1 0-10 16,-2 0 10-16,0 0-1 15,0 0-4-15,0 3 6 16,0 6-6-16,0 0 9 16,4 3-15-16,-1 0 2 15,0 0 5-15,0 0-1 16,1 3 3-16,2 0-3 16,4-3-5-16,0 2-1 15,4-4 1-15,-2 2 5 16,5 0-4-16,-3 3 7 15,3 5-2-15,-5-3-1 16,2 0-4-16,0-2 7 16,3 3-9-16,0-4 1 0,-2-3 8 15,-1 1-8 1,6-2-1-16,-3 1 8 0,-1-1-7 16,4-3 7-16,-3 3-8 15,3 2 0-15,-4-3 1 16,4 3-1-16,0-1 1 15,0 3-1-15,0-3 1 16,0 5-1-16,0 1 0 16,0-2 0-16,0 3 0 15,0-3 1-15,0-3-1 16,0-3 5-16,0 1-5 16,0-2-1-16,0 1 1 15,4 1 0-15,3 1-1 16,-1 1 1-16,2 3 0 0,1 1 1 15,-3-1 0-15,5 0 1 16,-2-3-2-16,5 0 0 16,-5-3-1-16,2-1 1 15,2 1-2-15,-2-3 2 16,3 4 6-16,-2-4 0 16,-1 3-5-16,1-1 0 15,-1 0 6-15,-2-2-7 16,2 1 0-16,-2-1-1 15,5-2 1-15,-1 1-1 16,4 0-8-16,0-4 9 16,3 4 0-16,0-4 1 0,0 3 0 15,4-4-1 1,-4 4 1-16,0-4 5 0,0 0-6 16,0 2 2-16,-1-2-1 15,1 0 0-15,3 0 0 16,2 0 0-16,1 0 0 15,1-10 0-15,-1 3 0 16,-3-3 5-16,5-2-5 16,-8 3-1-16,1-1 6 15,-3 2-6-15,2-3 1 16,-3-3 0-16,4 3 0 16,-1-5-1-16,0-1 1 15,0-2 0-15,3 1-1 16,4-5 0-16,-4 2 1 0,0-4 0 15,-6 8-1-15,0-2 1 16,-3 5 0-16,-4 1-1 16,-4 1 1-16,5 1 4 15,-8-1-5-15,3-3-1 16,-3-1 1-16,5-1 0 16,-5-4 1-16,0 0 1 15,-3 0-1-15,0-6-1 16,3 1 1-16,-3 4-1 15,0-4 1-15,0 3 0 16,0-2 5-16,0 1-6 16,0 0 0-16,0 5 0 0,-6-4 0 15,-5 2 1-15,5 6-1 16,-3 0 0-16,1 6 0 16,-2 0-1-16,4 3 1 15,-2 3 1-15,2-3-1 16,-3 3 0-16,1-3-1 15,-1 3 1-15,-2-3 1 16,2 3-1-16,-2 3 0 16,2-3-1-16,-5 3 1 15,4-3 1-15,0 3-1 16,0-3 2-16,-1 3-2 16,2 0 0-16,-2-3 3 15,2 3-3-15,-2 0-1 16,2 0 1-16,-5 0-1 0,5 0-8 15,-2 0 9-15,1 0-1 16,4 0-4-16,3 0 5 16,-2 0 0-16,5 0 1 15,0 0 0-15,0 0-1 16,0 0 0-16,0 0-6 16,0 0-14-16,-3 0-22 15,3 3-29-15,-6 9-70 16,-5 15-86-16,2 0-334 15,-5-3-381-15</inkml:trace>
  <inkml:trace contextRef="#ctx0" brushRef="#br0" timeOffset="-165005.25">25940 15761 689 0,'0'0'404'0,"0"0"-224"16,0 0-38-16,0 0 22 16,0 0-31-16,0 0-38 15,0 0-3-15,0 0-12 16,0 0-14-16,0 0 0 15,0 0-14-15,0 0 5 0,0 0 11 16,0 0-2-16,0 0-15 16,0 0-16-16,0 0-12 15,0 0-9-15,8 0-5 16,1 0-8-16,1 0 10 16,4 0 5-16,-4 5-15 15,0-1 16-15,-1-2-11 16,2 2 3-16,-2-2 7 15,5 6 2-15,0-6-3 16,-1 2-8-16,4 1 5 16,-3-3-11-16,-2 2 7 15,5-2 1-15,3 2-3 16,-3 0 2-16,3-4 1 0,1 2-9 16,2-2 9-1,-3 4-9-15,0-3 0 0,3-1 11 16,-3 0-11-16,7 0 1 15,-1 0 0-15,1 0 7 16,-4 0-8-16,5 0 0 16,-2 0 0-16,-3 0 11 15,-3 0-9-15,4-1-1 16,-7-5 5-16,3 2-5 16,0-2 0-16,0 0 1 15,0-3 5-15,4-1 1 16,-1-2 1-16,-3 3-3 15,0-5 13-15,0 1-5 16,-4-1-1-16,4-5-12 16,-3 4 14-16,0-2-8 0,0 1-7 15,-1 5 1-15,-2-5 1 16,0 1-2-16,-2-2 9 16,2-1-8-16,0-3 1 15,-2 0 7-15,2-4 0 16,-4-2-9-16,0 0 0 15,0 0 1-15,-3 0 0 16,0 0 8-16,-1 0-9 16,-3 6 0-16,0-2-7 15,-3 2 6-15,0 0 1 16,0-5 0-16,0 5 0 16,0-3 0-16,0 3 0 0,0-3-6 15,0 0 5 1,0 3 1-16,0 0 1 0,-9 0-1 15,-5 3 6-15,5 0 0 16,-2 0 2-16,-2 0-8 16,2 0 0-16,2 0 0 15,-2 3 0-15,5 3-1 16,-3 0 1-16,-2 3 0 16,2 0-5-16,-2 3 4 15,1 0 0-15,-4 0-8 16,1 0 8-16,0 3 0 15,-4-3-9-15,-3 1 9 16,-3 1-3-16,-1 1 3 0,1 0 1 16,0 3-1-1,-3-3-4-15,-2 3 4 0,4 0 1 16,-2 0 0 0,0 0 1-16,-2 0-1 15,1 0 1-15,4 0 0 0,3 0 0 16,-3 0 0-16,3 0-1 15,-1 0 1-15,1 0-1 16,0 0 0-16,0 0 0 16,-3 0-1-16,-1 0 2 15,4 6-1-15,-3-3 1 16,6 0 4-16,-2-2-5 16,2 4 2-16,3-2-1 15,2 0 0-15,-2-3 6 16,0 3-6-16,2 0 3 15,1 0-4-15,-6 0 0 0,4 1 0 16,-4 4 1-16,-3-2 5 16,0 0-6-16,3 3 0 15,-3-3 0-15,4 3 0 16,-4 0-1-16,3 0 1 16,3-3 0-16,2 0 0 15,4 3 0-15,-1-6 1 16,2 3 0-16,3 0 5 15,-2 0-5-15,3 0-1 16,-4 0 6-16,3 3-6 16,-3 0 1-16,4 3-1 15,-3 0 1-15,-2 3 0 0,2 3-1 16,0 0-1-16,-2 0 1 16,5 0-1-16,-3 0 1 15,3-3 0-15,0-3 0 16,0 3 1-16,-2-1-1 15,2 2 0-15,3 2 0 16,-3 3 0-16,3 5 5 16,-3 1-5-16,3 0 0 15,0-5 1-15,0 4-1 16,0-5 0-16,0-4-1 16,0-1 1-16,0-1 0 15,0-1 6-15,0 5-6 16,0-2 0-16,0 4 0 15,0 0 0-15,3-3-1 16,3-3 1-16,-1 1 1 16,1-5-1-16,0 4 1 0,0-3 0 15,5 1 5-15,-2-1-6 16,2 0 6-16,-1-1-6 16,4 1-1-16,-1 1 0 15,0-5 1-15,4 1 0 16,0 1 0-16,0-4 0 15,-5 3 1-15,-1-3 8 16,-1-4-7-16,0 4-2 16,0-2 0-16,-4 0 2 15,5-3 4-15,-5 3-5 16,-3-4 0-16,5 2 16 0,-5-2-17 16,0 0 0-1,0 4 0-15,-3-4 0 0,3 0 0 16,-3 0 10-16,0 0-1 15,3 0-9-15,-3 0 6 16,0 0 11-16,0 0-16 16,0 0 7-16,0 0-7 15,0 0 6-15,0 0-1 16,0 0-5-16,0 0 10 16,0 0-11-16,5 0 0 15,-5 0 0-15,3 0 0 16,0 0 1-16,3 0 10 15,-2 0-11-15,-1 0 0 0,-3 0 0 16,0 0 0-16,4 0-1 16,-4 0 1-1,0 0 1-15,3 0 0 0,-3 0-1 16,0 0 1-16,0 0 8 16,0 0-9-16,0 0 0 15,0 0-1-15,0 0 0 16,0 0-5-16,0 0-8 15,0 0-16-15,0 0-19 16,0 0-57-16,3 0-51 16,4 0-177-16,0 0-295 15,0 0-286-15</inkml:trace>
  <inkml:trace contextRef="#ctx0" brushRef="#br0" timeOffset="-162372.18">25449 17047 1103 0,'0'0'202'0,"0"0"-70"15,0 0 7-15,0 0-5 0,0 0-13 16,0 0-3-1,0 0-10-15,0-1-7 0,0 1-16 16,0-4-20-16,0 4-11 16,3 0-15-16,5 0-15 15,-2 0-6-15,8 0 19 16,6 0 4-16,3 0-4 16,7 5-14-16,1 1-5 15,1 0-8-15,5 2 3 16,1-7-13-16,0-1 1 15,6 0 0-15,-1 0 14 16,8 0-6-16,-1-10-2 16,0-6 8-16,1 0-6 0,-2-1-3 15,-2 0-4 1,4-4 8-16,-7 0 0 16,2-1 1-16,-6 1-4 15,-4 0-6-15,1 0 0 0,-6-1 5 16,-1-1-5-16,-1-2 0 15,-6-2 6-15,5-3-7 16,-4-3 0-16,-1 0 1 16,-3 1 0-16,-3-1 7 15,-5 6-8-15,-1 0 1 16,-8 6 8-16,-3 0-9 16,0 0 0-16,0-6 0 15,0 0-1-15,-6-6 1 16,-11-2 0-16,-6-1-6 15,-5-3-3-15,-5 6 1 16,-7 0 7-16,-6 6 1 16,-12 0-1-16,-2 3-9 0,-10 3 9 15,-6 0-5-15,-5 3 6 16,-5 3 7-16,-1 3-7 16,0 6 0-16,0 3 7 15,3 3-7-15,-2 0-9 16,2 3 9-16,-3 18-5 15,-4 6 4-15,1 6 0 16,3 0 0-16,0 9 1 16,3 6 1-16,8 6 8 15,13 8 27-15,16-7-21 0,16 4-7 16,14-6-6 0,17-1 8-16,0-2-9 0,5-2-1 15,21-3 0-15,7-5-1 16,7-5 1-16,3-5-9 15,4 1 3-15,1-2-18 16,-1-2-34-16,13 0-98 16,-10-6-156-16,-18-7-425 0</inkml:trace>
  <inkml:trace contextRef="#ctx0" brushRef="#br0" timeOffset="-161356.73">24574 17373 1151 0,'0'0'240'0,"0"0"-70"0,0 0 8 15,0 0-58-15,0 0-65 16,0 0 1-16,0 0 33 16,70-3-12-16,-43 3 7 15,7 0 0-15,1 0-23 16,9 0-6-16,7 0-6 15,-1 0-3-15,7-6-16 16,-1-6-11-16,4 0-4 16,1-9-9-16,2 0 1 15,-2-6 1-15,-6-3-7 16,-3 3 5-16,-6-6 3 16,-9 3 1-16,-4-6-4 15,-7 0 14-15,-2-3-2 0,-11-2 7 16,1-3-12-16,-10-4 2 15,-1-4-6-15,-3 4-9 16,0-2 6-16,0 2-6 16,-17 2 2-16,-4 5 10 15,-2 1-12-15,-3 3-6 16,-4 4-1-16,-4 5-2 16,0 1 8-16,-5 6 1 15,-4 0 1-15,-8 4-1 16,-2 2 1-16,-4 8-1 15,-7-1 0-15,-3 5-1 16,1 3-5-16,-4 0 0 16,3 11 5-16,-4 16-7 0,4 7 8 15,1 7-2-15,5 3-5 16,9 4 7-16,8-5 0 16,10-5 0-16,11-1 0 15,6-1 0-15,11 3 1 16,6 3 0-16,0 0-1 15,0 6 1-15,3 1-1 16,17-5 0-16,3 0 0 16,3-3-13-16,2-8-35 15,-1-5-37-15,5 7-84 16,-7-8-158-16,-13-9-238 0</inkml:trace>
  <inkml:trace contextRef="#ctx0" brushRef="#br0" timeOffset="-160170.8">23588 17127 98 0,'0'0'745'0,"0"0"-503"16,0 0-61-16,0 0-18 16,0 0-46-16,0 0-27 15,0 0-19-15,0-3 1 16,10 3-14-16,1 0 2 16,4 0 50-16,8 10 0 15,5 1-8-15,5-1-13 16,7 1-12-16,4-5-2 15,10-3-24-15,-2-3-21 16,12 0-11-16,0-3 5 16,-4-15 6-16,1-2-17 15,-9 4-4-15,-5-2 3 16,-4-3 4-16,-6 1-4 0,-3-2 6 16,-4-2-5-16,-4-7 2 15,1 0-4-15,-3-2-4 16,-5-3 5-16,1 1-5 15,-3-5-7-15,-3 5 0 16,-4-5 1-16,-7 5-1 16,-3-1-1-16,0-1 0 15,0 1-11-15,-7 1 12 16,-13 0 16-16,-3 2-8 16,-3 0-2-16,-5 5 4 15,1-4-10-15,1 2 0 0,-2 0 1 16,-5 0-1-1,2 3-1-15,-6 3-7 16,-1 3 2-16,-2 0-3 0,0 3 3 16,-1 6-2-16,1 0 8 15,2 6-1-15,1 3-5 16,4 0 6-16,-1 3 0 16,0 0 0-16,4 0-6 15,-4 0 6-15,0 0-8 16,-3 15 7-16,4 3 1 15,-4 6-2-15,-1 3-4 16,1 3 6-16,3 0-1 16,4-1 1-16,2-1 0 15,2-1 0-15,6 0 1 16,3 0-1-16,2 10-4 0,6 1 4 16,-2 11 1-16,5 3 0 15,1 2 1-15,8-1-2 16,0-1 1-16,0-2-1 15,3-2-6-15,20-5 4 16,5-5 1-16,5-7-8 16,4 0 8-16,3-7 1 15,4-3 0-15,-4-5 0 16,4 4-1-16,-4-7-22 16,-5 1-15-16,-3-2-26 15,0-6-78-15,8-3-105 16,-6-3-232-16,-7 0-46 0</inkml:trace>
  <inkml:trace contextRef="#ctx0" brushRef="#br0" timeOffset="-158865.3">22254 14614 992 0,'0'0'267'16,"0"0"-171"-16,0 0-66 16,0 0-30-16,0 0-142 15,0 0-70-15,0 0-483 0</inkml:trace>
  <inkml:trace contextRef="#ctx0" brushRef="#br0" timeOffset="-158670.92">22254 14614 1136 0,'164'-75'242'16,"-164"72"-84"-16,0 3-43 15,0 0-87-15,3 0-28 16,0 0-136-16,5 0-77 15,-5 9-114-15</inkml:trace>
  <inkml:trace contextRef="#ctx0" brushRef="#br0" timeOffset="-158493.92">22461 14551 1132 0,'0'0'232'0,"0"0"-130"16,0 0-41-16,0 0-61 15,0 0-105-15,0 0-457 0</inkml:trace>
  <inkml:trace contextRef="#ctx0" brushRef="#br0" timeOffset="-156957.27">20937 14447 178 0,'0'0'79'0,"0"0"-26"16,0 0-53-16,0 0-144 0</inkml:trace>
  <inkml:trace contextRef="#ctx0" brushRef="#br0" timeOffset="-156326.28">20376 14613 95 0,'0'0'259'0,"0"0"-170"0,0 0 24 16,0 0 8-16,0 0 36 15,0 0-18-15,0 0 16 16,-20 0 10-16,17 0-23 16,3 0 7-16,-3-4 29 15,3 4-8-15,0 0-15 16,0-4-34-16,0 4-7 16,0-2-24-16,0 2-20 15,0-4-22-15,6 2-17 0,17-2 18 16,14-1 8-1,7-1-2-15,5-4-21 0,9 2-10 16,-5-1-8-16,-2-1-15 16,-5 4 1-16,-9 1-2 15,-10 1-22-15,-10 4-35 16,-11 0-28-16,-6 0-17 16,0 0 10-16,-6 9 29 15,-28 16-14-15,-10 2-39 16,-5 2 8-16,-2-2 10 15,1 0 54-15,0-1 32 16,7-5 12-16,9-6 0 16,7-3 13-16,10-5 14 0,8-2 30 15,9-2 7 1,0-3 16-16,3 0-37 0,27 0 17 16,10 0 42-16,13-14-19 15,4-3-5-15,3 1-23 16,-2 0-5-16,-12 0-11 15,-5 0-2-15,-12 9-17 16,-9 3-20-16,-14 4-2 16,-6 0-34-16,0 0-17 15,-3 10 11-15,-23 17 9 16,-8 6-65-16,-6 4-53 16,1 13-45-16,5-13-103 15,10-5-276-15</inkml:trace>
  <inkml:trace contextRef="#ctx0" brushRef="#br0" timeOffset="-155243.28">28250 14261 892 0,'0'0'291'0,"0"0"-96"16,0 0 70-16,0 0-35 16,0 0-47-16,0 0-26 15,0 0-23-15,-34 0-8 16,34 0-19-16,0 0-20 15,0 0-14-15,0 0-17 16,0 0-6-16,0 0-14 0,0 0-1 16,0 0-15-1,0 0-8-15,14 0-11 0,13 0 26 16,7 0-8-16,1 0 2 16,2 0-6-16,-6 0-7 15,-4 0-7-15,-10 0-1 16,-11 0-12-16,-6 0-19 15,0 0-25-15,-3 0-9 16,-34 15 5-16,-16 2-24 16,-7 4 8-16,-4 1 26 15,7-7 35-15,16-7 15 16,18-1 0-16,11-7 20 0,7 2 8 16,5-2 6-1,0 0-12-15,11 0-22 0,18 0 34 16,12 0 5-16,5-5-18 15,-2-5-11-15,-1 4-4 16,-9 4-6-16,-8 2-45 16,-15 0-159-16,-8 0-483 15,-3 0-364-15</inkml:trace>
  <inkml:trace contextRef="#ctx0" brushRef="#br0" timeOffset="-152746.66">37698 6337 798 0,'0'0'74'15,"-174"-98"-74"-15,85 30-25 16,5-10 24-16,23 3-15 0,29 6-38 15,21 12 17-15,11 9-2 16,26 3 39-16,41 3 9 16,91-26-9-16,-15 14-179 15,7 5-351-15</inkml:trace>
  <inkml:trace contextRef="#ctx0" brushRef="#br0" timeOffset="-150733.9">40951 2796 530 0,'0'0'316'16,"0"0"-155"-16,0 0 60 16,0 0-75-16,0 0 10 0,0 0-22 15,0 0 57 1,-28-88-65-16,25 82 34 16,0 1-26-16,-1 2-21 0,4 0-3 15,-3-1-17-15,3-1-9 16,0 4-10-16,0-4-22 15,0 4-5-15,0-7-26 16,24 2 10-16,16 0-18 16,24-3-4-16,11 3-3 15,23 6 6-15,9 0-11 16,16 0-1-16,41 0 9 16,41 9-3-16,47 17-4 15,16 2-1-15,-21 4 8 16,-22-5 5-16,-38-6-14 0,-33-4 0 15,-24-6 2-15,-31-1 4 16,-4 2 1 0,9-3-5-16,6 3-1 0,9 0-1 15,-15-3 0-15,-14-3 0 16,-16-2 0-16,-10-2 1 16,-21 2-1-16,-10-1 0 15,-13-1 1-15,-6-2 0 16,-11 0 0-16,-3 0 5 15,0 0-5-15,0 0-1 16,0 0-7-16,0 0-37 16,0 0-56-16,-63 6-76 15,-1-2-198-15,-12 2-382 0</inkml:trace>
  <inkml:trace contextRef="#ctx0" brushRef="#br0" timeOffset="-150320.84">40957 2914 1166 0,'0'0'139'16,"0"0"-23"-16,0 0-4 15,0 0-38-15,0 0 61 0,0 0 38 16,214 4-36-16,-138-1 2 16,11-3 7-16,24 0-35 15,43 2-9-15,52 8-12 16,65 7-21-16,21 8-12 16,-12 4-8-16,-22-2-18 15,-41-2 2-15,-14-4-27 16,-36-7 9-16,-33 1-8 15,-37-5 2-15,-16-7-3 16,-2-1 0-16,-8 2 9 16,-12-4 3-16,-25 2 9 15,-24-2 8-15,-10 0 9 16,0 0-14-16,0 0-24 16,0 4-6-16,-21 4-64 0,-51 17-74 15,-6 0-127 1,-9-8-543-16</inkml:trace>
  <inkml:trace contextRef="#ctx0" brushRef="#br0" timeOffset="-144543.65">37689 4731 64 0,'0'0'970'16,"0"0"-753"-16,0 0-88 16,0 0 13-16,0 0 20 15,0 0-26-15,0-15-15 16,0 15-4-16,0-3-2 15,0 0-19-15,0 3-17 16,0 0-22-16,0 0-14 16,0 0-10-16,0 0-6 15,0 0 7-15,0 0-4 0,0 0-6 16,0 0-2-16,0 0-9 16,0 0-12-16,3 0 0 15,-3 0 0-15,3 9 8 16,3 9 19-16,2 9-8 15,1 3 8-15,1 3-15 16,3 3-11-16,-2 0 10 16,2 2-5-16,-2-1-6 15,1 1 4-15,-1-10-4 16,-2 3 4-16,2-8-5 16,-5-3 0-16,0-9 0 15,-2 1 1-15,0-6-1 16,-4-2-5-16,0 1-61 15,0-1-193-15,-11-4-532 0</inkml:trace>
  <inkml:trace contextRef="#ctx0" brushRef="#br0" timeOffset="-143690.65">37866 4449 1311 0,'0'0'313'0,"0"0"-135"16,0 0-5-16,0 0-55 15,0 0-47-15,0 0-17 16,0 0 0-16,0-4-8 16,0 4-2-16,0 0-8 15,0 0-11-15,0 0-4 16,0 0-4-16,3 0-15 15,3 0 10-15,11 0-3 16,3 0 14-16,6 0 15 16,5 10-9-16,-1 6-6 15,4 7-4-15,-1 4-1 16,-2 9-6-16,1 6-3 0,-6 9 0 16,-2 3-2-1,-4 6-1-15,-3 3 0 0,-3-3 6 16,-8 0-6-16,-3-1-5 15,-3-4 8-15,0 4 3 16,0-2 6-16,0 3-12 16,-15-4 0-16,-6-1 7 15,-3-8 5-15,5-5-3 16,-1-6-8-16,3-5 7 16,0-8-4-16,3-7 5 15,1-5 0-15,0-1-3 16,6-4 0-16,1-6 15 15,-2 4-12-15,5-4 4 16,0 0 4-16,3 0-8 16,-3 0-14-16,3 0 12 15,-3 0-12-15,3 0-1 0,-5 0-9 16,2 0-15-16,0 0-47 16,-14 12-69-16,2 3-218 15,-6-3-521-15</inkml:trace>
  <inkml:trace contextRef="#ctx0" brushRef="#br0" timeOffset="-138086.4">38734 4418 1008 0,'0'0'385'16,"0"0"-151"-16,0 0-24 15,0 0-20-15,0 0-41 0,0 0-19 16,3-17-28-16,-3 17-26 15,0 0-15-15,0 0-15 16,0 0-9-16,0 0-1 16,0 0-13-16,4 0-16 15,-4 0-6-15,0 0 8 16,0 0-9-16,0 0-8 16,0 17 8-16,0 20 4 15,0 6 13-15,0 16-4 16,-10 7-2-16,0 3-11 15,-1 3 0-15,2 3 8 16,1 0-8-16,2-4 0 16,0-10 1-16,3-3 0 0,0-14-1 15,3-7 1 1,0-12-1-16,0-10-3 0,0-7 3 16,0-2 4-1,3-2-4-15,6-2 0 0,2 1 6 16,-2-3 4-16,8 0-1 15,4 0 18-15,-1 0 7 16,0 0-5-16,3 0-13 16,0 0-3-16,1-3-13 15,2 1 1-15,-3-4-2 16,8 2-4-16,-4 2-55 16,13-11-131-16,-8 1-328 15,-4-3-410-15</inkml:trace>
  <inkml:trace contextRef="#ctx0" brushRef="#br0" timeOffset="-137537.4">39537 4842 1109 0,'0'0'268'0,"0"0"-51"16,0 0 15-16,0 0-73 15,0 0-31-15,0 0-59 16,0 0 2-16,-84-12-22 15,50 27-9-15,-2 15-14 16,-7 12 6-16,-2 5-10 16,9 2-3-16,5-1-1 15,16-5-18-15,7-6 0 16,8-8 1-16,0-8-1 16,17-6 1-16,17-5 5 15,5-10 3-15,9 0 8 16,2-4-7-16,-4-23 3 0,1-2 2 15,-10-6-1 1,-8 2-13-16,-12 5 29 0,-6-4 17 16,-11 10 10-16,0-4-8 15,-3 10-25-15,-28-4-24 16,-1 7-1-16,-12 5 1 16,-4 2 0-16,2 6 0 15,2 0-43-15,12 0-58 16,11 0-59-16,18 15-127 15,3-3-292-15,0-6-469 0</inkml:trace>
  <inkml:trace contextRef="#ctx0" brushRef="#br0" timeOffset="-136704.39">40225 4803 902 0,'0'0'604'16,"0"0"-398"-16,0 0 34 16,0 0-22-16,0 0-73 15,0 0-53-15,0 0-53 0,-74-12-10 16,58 12-12-16,-1 6-6 15,0 9-4-15,0 3-6 16,0 6-2-16,5 3 1 16,-2 2 0-16,4-2 1 15,3 0 0-15,3-6-1 16,1-8-8-16,3-4 8 16,0-4-11-16,0-5 10 15,0 0-4-15,0 0 3 16,0 0 2-16,21 0 1 15,-1-14 9-15,3-4 3 16,3-3-5-16,-6 0-7 16,-2 6 8-16,-8 3-7 15,-3 5-1-15,-1 7-1 16,0 0 0-16,2 0-11 0,1 27-5 16,11 21 9-16,3 18 7 15,5 18 0-15,5 9 0 16,-4 8-8-16,-1-1 8 15,-4-7 0-15,-12-12 4 16,-4-16-4-16,-8-6-6 16,0-17 5-16,-24-9 0 15,-10-9-1-15,-9-15-14 16,-1-9 4-16,1 0 11 16,0-24 0-16,9-18-9 15,10-15 9-15,15-9 1 16,9-14-1-16,0-1-6 15,23-3-2-15,18 3 9 16,5 0 0-16,4 10 0 0,1-3 0 16,-2 11 0-16,-5 8 0 15,-7 5 0-15,-11 8 2 16,-2 9 4-16,-10 6 3 16,-5 3 1-16,-3 9 11 15,-1 3 10-15,-5 6 2 16,3 3 1-16,-3 3-12 15,0 0-22-15,0 6-6 16,0 24-7-16,0 9 8 16,0 9 5-16,6 2 12 15,8-2-6-15,-2-8-6 0,6-5 0 16,-1-12-1 0,6-19-106-16,-3-4-365 0,-3 0-345 15</inkml:trace>
  <inkml:trace contextRef="#ctx0" brushRef="#br0" timeOffset="-136509.39">40546 4494 1670 0,'0'0'296'15,"0"0"-70"-15,0 0 30 16,0 0-88-16,0 0-58 0,0 0-68 15,0 0-42 1,0-17-18-16,26 17-150 0,4 0-216 16,-2 0-376-16</inkml:trace>
  <inkml:trace contextRef="#ctx0" brushRef="#br0" timeOffset="-136079.4">41154 4734 1585 0,'0'0'251'16,"0"0"-163"-16,0 0 71 15,0 0-35-15,0 0-60 16,-194 54-21-16,157-33-15 0,14-3-18 15,5 3-10-15,18-3-21 16,0 0 16-16,5 2 5 16,28-4 8-16,10 2 5 15,14 2-12-15,4-7 9 16,-2 1-10-16,-5-7 1 16,-7 2 1-16,-10 3-2 15,-14-2 2-15,-9 6-1 16,-11-1-1-16,-3 2 0 15,0 6 2-15,-17 3 5 16,-9 1 4-16,-11-4 5 16,-1-2 8-16,-2-6-6 0,1-5-11 15,5-4 5-15,0-6-11 16,11 0-1-16,7-4-53 16,16-41-184-16,0 1-271 15,3-4-490-15</inkml:trace>
  <inkml:trace contextRef="#ctx0" brushRef="#br0" timeOffset="-135787.4">41492 4466 1202 0,'0'0'251'16,"0"0"-48"-16,0 0 60 15,0 0-88-15,0 0-77 16,0 0-49-16,0 0-27 16,9 52 37-16,2 5 35 15,-2 9-20-15,5 6-26 16,6 3-22-16,-3-3-14 16,2-1-10-16,1-10 5 15,-3 1-7-15,-3-8 0 16,-11-14-41-16,-3-3-164 15,0-16-339-15,-14-11-517 0</inkml:trace>
  <inkml:trace contextRef="#ctx0" brushRef="#br0" timeOffset="-135591.4">41414 4692 1428 0,'0'0'217'16,"0"0"27"-16,0 0-3 16,0 0-81-16,231-72-80 15,-158 60-61-15,8-3-19 16,12-9-90-16,-19 6-444 16,-21-2-645-16</inkml:trace>
  <inkml:trace contextRef="#ctx0" brushRef="#br0" timeOffset="-135402.4">42033 4728 1169 0,'0'0'254'16,"0"0"-26"-16,0 0 10 15,0 0-58-15,14 189-58 16,1-153-73-16,2-3-49 15,3-18-88-15,-6-9-301 16,-7-6-1199-16</inkml:trace>
  <inkml:trace contextRef="#ctx0" brushRef="#br0" timeOffset="-135202.39">42056 4408 1407 0,'0'0'718'0,"0"0"-599"15,0 0 60-15,0 0-61 16,0 0-83-16,0 0-35 16,0 0-77-16,-17 15-227 15,11-3-333-15</inkml:trace>
  <inkml:trace contextRef="#ctx0" brushRef="#br0" timeOffset="-134893.4">42467 4740 1612 0,'0'0'213'16,"0"0"-41"-16,0 0-8 16,0 0-77-16,0 0-34 15,0 0-23-15,-150 156 5 0,123-108-9 16,10-1-19-16,17-10-6 16,0-4 0-16,14-6 15 15,19-5-4-15,10-7 2 16,8-11 0-16,2-4-3 15,1 0-2 1,13-41-9-16,-14-1-111 0,-13 2-447 0</inkml:trace>
  <inkml:trace contextRef="#ctx0" brushRef="#br0" timeOffset="-134222.4">43253 4525 1367 0,'0'0'321'0,"0"0"-4"16,0 0-64-16,0 0-102 15,0 0-69-15,0 0-63 16,0 0-7-16,-6 134 30 0,6-62-21 16,0 0-8-1,18 3-5-15,7-6 1 0,2-4-9 16,-4-16 1-16,-6-6 1 15,-5-16-2-15,-9-11-25 16,-3-11-32-16,0-5-33 16,0 0-17-16,-15-9 67 15,-13-24 1-15,-2-10 22 16,7-17 9-16,3-9 8 16,14-12 1-16,6-3-1 15,0 3-8-15,23 6 8 16,14 9 0-16,10 13 9 15,-1 17-9-15,4 17-5 16,-7 10 4-16,-9 9 1 16,-7 1-9-16,-10 34 0 0,-14 5 3 15,-3 13 6-15,0 1 1 16,-20-3 0-16,-7-6 8 16,1-6-9-16,6-12 18 15,3-12 7-15,11-3 13 16,6-3 2-16,0 3-18 15,0 0-7-15,6 3 11 16,20 3 0-16,11 3-2 16,4-3-5-16,8 2-8 15,1-7-6-15,28-7-5 16,-15-3-207-16,-10-3-363 0</inkml:trace>
  <inkml:trace contextRef="#ctx0" brushRef="#br0" timeOffset="-133839.39">44081 4851 1205 0,'0'0'161'15,"0"0"-17"-15,0 0 87 16,0 0-52-16,0 0-56 15,170 9-50-15,-129-9-40 16,-4-15-1-16,-8-3-7 0,-4-3-4 16,-16 0 13-16,-5 3 28 15,-4-3-3-15,0 3-13 16,-24 3-32-16,-10 6-13 16,-1 9 12-16,-9 0-12 15,-10 9-1-15,1 27-6 16,2 9 5-16,12 3-11 15,11 3 6-15,16-3 6 16,12-4-1-16,0-4 1 16,26-5 1-16,15-8 5 15,8-6-6-15,12-9 0 16,2-11-10-16,38-1-162 16,-19-23-334-16,-7-9-525 0</inkml:trace>
  <inkml:trace contextRef="#ctx0" brushRef="#br0" timeOffset="-132085.39">44870 4683 1126 0,'0'0'300'0,"0"0"-186"15,0 0 57-15,0 0-2 0,0 0-60 16,-211 105-41 0,168-63-7-16,13 0-5 15,10-3-33-15,14 0-21 0,6-9-2 16,0 2 12-16,20-11-4 16,13-9 0-16,10-7-7 15,8-5 10-15,2 0-11 16,-4-22-13-16,0-8-11 15,-14-4 11-15,-4 1 13 16,-11 6 0-16,-7 7 6 16,-5 11 6-16,-5 9-9 15,0 0-3-15,-3 39-22 16,0 32 22-16,3 42 23 0,14 62 4 16,29 51 10-1,12-10 53-15,1-45 5 0,-11-60-54 16,-25-52-27-16,-11-13-7 15,-7-4 1-15,-5-9 5 16,0-19-7-16,-11-14 24 16,-9 0 46-16,-3-33-24 15,3-23-28-15,6-16-14 16,7-15-2-16,7-18 2 16,0-6-10-16,31-8-1 15,8 0 0-15,5 5 0 16,4 9 1-16,-5 8-1 15,-7 12 1-15,-8 20 0 16,-13 16 2-16,-10 12-1 16,-5 10 5-16,0 4-6 0,0 8-6 15,0 6-2 1,0 6-11-16,0 0-7 0,0 3-6 16,0 0-1-16,0 0 0 15,0 0-7-15,0 3 3 16,0 15 22-16,18 3 4 15,10 3 10-15,5 3-1 16,1-3 2-16,-5 3 1 16,2-3-1-16,-7-3 1 15,-4-1-1-15,-8-3 1 16,-1-2 0-16,-5-3-1 16,-6-1 6-16,3-3-5 15,-3-2 1-15,0-4 4 16,4 2-5-16,-4-4 6 15,4 0-5-15,2 0 10 0,1 0 2 16,10-12 7-16,3-17-3 16,9-4-10-16,2-6-7 15,-1-4 8-15,4-4-8 16,-5 5-1-16,-5 0 0 16,-4 3 1-16,-9 6 0 15,-5 0 0-15,-6 3-1 16,0 6 0-16,0 3-8 15,0 6 8-15,-11 3-12 16,-2 3-11-16,0 9 8 0,0 0-8 16,-4 0 9-1,3 0 13-15,5 15-11 0,-2 9-4 16,8 0 1-16,3 6 4 16,0-3 2-16,0 0 9 15,0-3-1-15,0 0 1 16,6 0 1-16,2-3 0 15,1 0 0-15,-3 0 0 16,2-3 0-16,-2 2 1 16,0-7 4-16,5 2-5 15,-1-3 5-15,0 2 6 16,3-7 4-16,1-1 4 16,0-3-4-16,6-3 2 15,0 0-3-15,6 0-2 16,4 0 2-16,4-9-1 0,-1-12 2 15,4-6-7-15,3-3-3 16,-3-1 0-16,-1-7-6 16,1-1-1-16,-10 0 1 15,-4 0 1-15,-6 3-1 16,-6 3 0-16,-5 3-9 16,-6 6 0-16,0 3 0 15,0 9 1-15,0-2-1 16,0 13 1-16,0-2-1 15,0 3 9-15,0 0-6 16,0 0-6-16,0 0-6 16,9 4 2-16,11 13 15 15,8 4-1-15,2 3 2 0,-1 0 0 16,-1 3 0-16,-2-3-1 16,-5 3 1-16,-4-3 0 15,-8 0 0-15,-3 0 1 16,-3-3 0-16,-3-3 5 15,0 0-5-15,0-3-1 16,-15-3 0-16,-9-3 0 16,4-3 13-16,3-6-6 15,6 0 5-15,5 0-3 16,6-3-1-16,0-10-8 16,0-10-5-16,23-1-13 15,15 0 0-15,2 3 0 16,3 0-1-16,1 3-3 15,-4 3-1-15,-4 0 1 0,-2 0 1 16,-8 3 8-16,-3-3 12 16,-5 3 0-16,-4 3 1 15,-5 0 0-15,-6 6 1 16,-3 0 8-16,3 0-1 16,-3 3-7-16,5 0 5 15,-5 0 2-15,3 0-8 16,-3 0-6-16,0 9-7 15,3 18 13-15,3 9 15 16,2 0-2-16,1 3-3 16,5 0 1-16,-5-3-5 15,5-3-5-15,-1-9 5 16,-2-1-6-16,-2-23-56 0,2 0-323 16,-5-6-432-16</inkml:trace>
  <inkml:trace contextRef="#ctx0" brushRef="#br0" timeOffset="-131897.4">47039 4385 1750 0,'0'0'218'16,"0"0"-50"-16,0 0-79 15,0 0-77-15,0 0-12 0,0 0-202 16,0 0-398-16</inkml:trace>
  <inkml:trace contextRef="#ctx0" brushRef="#br0" timeOffset="-131455.39">47450 4659 1371 0,'0'0'367'15,"0"0"-205"-15,0 0 51 16,0 0 2-16,0 0-90 16,-123 168-28-16,89-114-48 15,11 2-24-15,6-8-15 16,14-10 1-16,3-7-11 0,0-14-1 15,0-7 1-15,6-10-1 16,11 0-6-16,9-14-2 16,2-19-12-16,5-9 6 15,-2-6 9-15,1 0 6 16,-1 0 0-16,-1 3 0 16,-4 6 6-16,2 12-5 15,-9 9 5-15,5 15-6 16,0 3 0-16,-1 0 0 0,3 30 9 15,1 9 4 1,4 9 7-16,-2 0 5 0,5 2-5 16,-4-10 11-16,4-4-9 15,-2-9-13-15,6-11-3 16,-6-10-6-16,5-6-4 16,4-2-83-16,-12-19-198 15,-9-5-439-15</inkml:trace>
  <inkml:trace contextRef="#ctx0" brushRef="#br0" timeOffset="-129568.45">41414 5796 1230 0,'0'0'248'0,"0"0"-76"16,0 0 9-16,0 0-45 16,0 0-39-16,0 0-34 15,0 0-22-15,0 0-2 16,-3 0-10-16,3 0-10 15,0 3-17-15,-3 21 7 16,3 18 22-16,-3 15 21 0,0 12-6 16,-5 6-14-16,5 3-15 15,3-3-9 1,-3-5 4-16,3-9-6 16,0-7-5-16,0-13-1 0,0-7 2 15,0-13-1-15,9-7 5 16,5-4-5-16,3-5 10 15,0-1 14-15,7-4 22 16,-1 0 1-16,6 0-9 16,2 0-14-16,2 0 5 15,4-6-14-15,3-7-14 16,1 5-1-16,-3-5 4 0,3 5-5 16,-4-2-15-1,6 5-97-15,-5-1-203 0,-15 0-351 16</inkml:trace>
  <inkml:trace contextRef="#ctx0" brushRef="#br0" timeOffset="-129080.45">42568 6056 1257 0,'0'0'281'0,"0"0"-59"16,0 0 8-16,0 0-67 16,0 0-56-16,0 0-59 15,0 0-17-15,-20 109 25 0,20-45 6 16,0 6-8-16,0 1 11 15,0 2-20-15,0-4-6 16,0-4-26-16,0-5-1 16,0-6-11-16,0-7 0 15,0-11-1-15,0-12-45 16,0-8-44-16,0-8-86 16,-4-8-118-16,-6 0-32 15,-3-24-293-15</inkml:trace>
  <inkml:trace contextRef="#ctx0" brushRef="#br0" timeOffset="-128596.45">42397 6185 578 0,'0'0'584'0,"0"0"-385"16,0 0-13-16,0 0 7 16,0 0-49-16,0 0-48 15,0 0-42-15,93-150-15 16,-70 150-7-16,5 0 2 15,-1 1-11-15,2 19-5 16,-1 2-6-16,-5 2-11 16,-7 5 1-16,1-7 5 15,-9 2-7-15,-5 1 0 16,-3-4-16-16,0-3-7 16,-3 1-36-16,-8-6 9 15,1-3 34-15,6-4-2 16,4 0 1-16,0-2 4 0,0-3 6 15,28 7 6-15,7-6 1 16,6 8 1-16,2-1 0 16,5 5 1-16,-9 7-1 15,-2 0 0 1,-3 6 0-16,-11-2 5 0,-5-2 9 16,-15-2-8-16,-3 0 28 15,0-3 28-15,-11 3-1 16,-22-2-28-16,-4-4 15 15,-9-1 0-15,-6-1 0 16,0-7-15-16,-3-4-8 0,6-2-8 16,2 0-6-1,7 0-12-15,10 0-2 16,17-6-44-16,6-1-151 16,7-3-371-16</inkml:trace>
  <inkml:trace contextRef="#ctx0" brushRef="#br0" timeOffset="-128172.14">43303 6335 1500 0,'0'0'262'0,"0"0"-60"16,0 0-5-16,0 0-86 15,0 0-73-15,0 0-11 16,0 0 4-16,117 50-4 16,-67-19-10-16,-7 5-5 15,-8 3-6-15,-12-1 2 16,-11-5-8-16,-12 2 2 15,0-8 4-15,0-6-6 16,-20-8 2-16,-9-3-1 16,-1-10 10-16,-1 0 4 0,5 0-6 15,6-27 6-15,6-10-5 16,14-7-10-16,0-8-5 16,28-2 4-16,18 4-6 15,18 4-2-15,43 2-39 16,-14 11-167-1,-10 8-332-15</inkml:trace>
  <inkml:trace contextRef="#ctx0" brushRef="#br0" timeOffset="-127796.12">44155 6439 783 0,'0'0'826'16,"0"0"-705"-16,0 0 105 16,0 0-17-16,0 0-45 15,0 0-72-15,0 0-58 16,113-27-18-16,-86 6-7 16,1 4-3-16,-13-1-5 15,-7-1-1-15,-8 11 0 16,0-1-7-16,-20 5-32 15,-24 4 39-15,-10 0 0 16,-9 9 0-16,-1 22 0 16,0 4-2-16,15 7-4 15,12 4-3-15,21-5 8 16,11 1-8-16,5-5-5 0,18-7-7 16,25-7-6-16,14-7-19 15,13-10-25-15,11-6-62 16,32-2-89-16,-15-25-85 15,-15-2-210-15</inkml:trace>
  <inkml:trace contextRef="#ctx0" brushRef="#br0" timeOffset="-126933.12">44757 6406 1020 0,'0'0'306'0,"0"0"-150"16,0 0 43-16,0 0-9 0,0 0-70 15,0 0-48-15,-171 114-35 16,168-93-26-16,3-6 4 16,0-3-8-16,6-3 11 15,21-5 20-15,10-4 14 16,6 0-6-16,7 0-19 16,-2-15-2-16,-2-6-13 15,-8 0-2-15,-12-1-4 16,-9 7-5-16,-8 3 0 15,-2 7 0-15,-7 5-1 16,0 0-17-16,0 0-20 16,0 0 13-16,0 5 6 15,-3 7-11-15,3-2-19 0,0-1-5 16,0-9 25 0,0 0-7-16,13 0 35 0,11 0 6 15,-1-15 5-15,6-6-1 16,2-4-9-16,2-2 5 15,-2 4-5-15,-2-2 5 16,-5 7-6-16,-4 7 2 16,-6 5-1-16,-5 6-1 15,5 0-6-15,3 0 5 16,-1 23 1-16,8 8 0 16,3 7 1-16,2-1-1 15,2 1 8-15,-7-7 0 16,-9-4 29-16,-4-10 3 15,-11-1-10-15,0-5 7 16,0-1 7-16,-23-4-10 0,-4-1 3 16,-4-5-16-16,5 0 0 15,6 0-11-15,6 0 0 16,4 0-10-16,10-1-16 16,0-15-49-16,0-3-68 15,18-2-15-15,8-2-113 16,8-4-7-16,-1-4 49 15,4-2 55-15,-5-3 19 16,-1 1 73-16,-4 2 72 16,-4-3 77-16,-3 3 14 15,-3 2 23-15,0 0 4 16,-4 4 8-16,1 0-10 16,-2 5 1-16,-1 1 1 15,-2-2 11-15,-1 13 7 0,-2-4-22 16,-3 11 0-16,0 3-33 15,0 0-60-15,5 11-20 16,-2 22-1-16,5 9 16 16,-2 12 8-16,5 0-8 15,-4 0-1-15,4-4-9 16,-2-4 2-16,-1-4-8 16,-2-9-47-16,-6-16-201 15,-3-7-379-15,0-10-920 0</inkml:trace>
  <inkml:trace contextRef="#ctx0" brushRef="#br0" timeOffset="-126798.14">45685 6250 970 0,'0'0'765'0,"0"0"-681"15,0 0 23-15,0 0-14 16,238-75-93-16,-158 44-5 15,-7 3-511-15</inkml:trace>
  <inkml:trace contextRef="#ctx0" brushRef="#br0" timeOffset="-126402.14">46527 6015 1159 0,'0'0'556'0,"0"0"-478"0,0 0 123 16,0 0-7-16,0 0-25 15,0 0-52-15,0 0-38 16,5 0-17-16,-5 0-16 15,-11 0-29-15,-21 9 3 16,-17 12-6-16,-9 17-8 0,-9 5-6 16,3 16 6-16,7-3-6 15,17-2-1-15,16 1 0 16,18-5-1-16,6-5 1 16,0-5 0-16,20-11 1 15,16-2 0-15,4-8-17 16,10-11-44-16,7-8-64 15,30 0-150-15,-12-21-364 16,-12-6-890-16</inkml:trace>
  <inkml:trace contextRef="#ctx0" brushRef="#br0" timeOffset="-125035.14">46766 6260 1197 0,'0'0'305'0,"0"0"-164"16,0 0 67-16,0 0-70 15,0 0-50-15,0 0-13 16,0 0-34-16,-194 152 4 16,169-104-17-16,13-2-5 15,12-7-11-15,0-9-6 16,0-8 2-16,12-9 5 15,13-3-1-15,2-10 1 16,2 0 2-16,5 0-6 0,-1-18-2 16,-2-7-1-1,-2-2 2-15,-2-5-7 0,-4-1 1 16,-3 2-1-16,-3 2 8 16,-6 8-9-16,-5 8 0 15,-3 7 0-15,-3 6-6 16,0 0-8-16,0 4-10 15,0 23 12-15,3 6 12 16,5-1 0-16,-2-1 2 16,7-8-1-16,1-4 0 15,0-7 2-15,-2-10 3 16,5-2 9-16,6 0 0 16,0 0 7-16,5-18-6 15,2-5-7-15,-1-7 0 16,2-1-8-16,-1 2 0 15,1-2-1-15,-8 8-1 0,0 4 0 16,-7 11-5-16,-5 8-4 16,-2 0-5-16,-1 2 1 15,1 23 6-15,-1 4 8 16,1 4 0-16,-3 1 0 16,5-7 1-16,-5-9 1 15,5-3 4-15,-8-9 0 16,3-4-4-16,4-2 11 15,1 0 11-15,9-6-6 16,6-21-11-16,8-2-7 16,2-7-1-16,4-1-12 15,4 2-20-15,-7 5 1 0,-3 5 12 16,-8 7 5-16,-2 9 14 16,-7 9-12-16,-2 0 3 15,5 0-1-15,3 9 5 16,5 7 6-16,-1-1 0 15,7-7 0-15,-2-1-1 16,3-5-1-16,-3-2-5 16,-1 0 6-16,-1 0 0 15,-4-5 1-15,0-11 0 16,-6 5 1-16,-6-5 5 16,-3 5 1-16,-5 1-5 15,-2-1 10-15,-1 1-5 0,-3 4 11 16,0 0 1-1,-3 2-13-15,-24 4-5 0,-7 0 0 16,-6 6 1-16,-10 25 8 16,1 6-1-16,5 5 1 15,7 0 4-15,17-1-7 16,14-5-6-16,6-5 6 16,0-4-7-16,20-6 0 15,15-4 2-15,12-5 7 16,7-4 4-16,7-8-1 15,-1 0-4-15,4 0-1 16,-9-20 0-16,3-7-1 16,-2-3 2-16,-5-3-7 15,-8 0 0-15,-10 4 0 16,-10 4 0-16,-12 14 7 0,-11 5-1 16,0 6 11-16,0 0-6 15,-27 0-4-15,-7 6-8 16,-3 17-1-16,8 4-5 15,5 0 5-15,11 0-5 16,9-6 0-16,4 0-4 16,0-2 1-16,14-7 9 15,16-3 0-15,7-7 1 16,3-2-1-16,7 0 2 16,-4-5-1-16,1-20 8 15,-1-4-9-15,-6-4 1 16,-1-3-1-16,-5-1 0 15,-5 8 0-15,-6 4 6 16,-2 10-6-16,-12 7 1 0,0 8 0 16,5 0-1-16,3 0-13 15,4 17 13-15,10 14 19 16,2 2 5-16,4 3 1 16,-2-7-1-16,2-4-1 15,-1-7-10-15,4-7-4 16,0-5-7-16,-4-6-2 15,1 0-57-15,-8-12-176 16,-15-9-566-16</inkml:trace>
  <inkml:trace contextRef="#ctx0" brushRef="#br0" timeOffset="-123790.02">41986 6219 1100 0,'0'0'187'15,"0"0"-20"-15,0 0 32 16,0 0-40-16,0 0-2 15,0 0-23-15,0 0-27 0,-34-13-26 16,34 13-23 0,0 0-18-16,0 0-12 0,0 0-9 15,0 0-7-15,0 0-3 16,0 0-9-16,3 2 6 16,14 9 3-16,7 3 9 15,7-1 0-15,1 1-2 16,-1-6-4-16,-1 1-3 15,-7 1-7-15,-6-2 6 16,-8-3-8-16,2 5-2 16,-8 2 1-16,-3 7 0 15,0 2 1-15,0 6 7 16,-14 9-1-16,-12 5 0 16,-11 5 3-16,-7 2-2 0,1 2-7 15,-7 2 0-15,1 6-19 16,-32 20-141-16,14-14-341 15,7-5-300-15</inkml:trace>
  <inkml:trace contextRef="#ctx0" brushRef="#br0" timeOffset="-122089.79">41428 6493 941 0,'0'0'208'16,"0"0"-15"-16,0 0-9 15,0 0-13-15,0 0-33 16,0 0-59-16,0 0-29 15,0-2-12-15,0 2-12 16,0 0-9-16,0 0-7 16,0 0-3-16,-3 0 4 15,-5 0 2-15,-1 17-4 16,-5 10 8-16,5 13-8 16,-2 10 3-16,2 16-5 15,2 8-5-15,0 13 21 16,4 6-2-16,-1 12-8 0,-2 6 6 15,-1 3-7-15,0 8-4 16,-7-5-7-16,2-7 1 16,1-10 4-16,-1-10-6 15,4-14 3-15,2-13 3 16,0-6 29-16,2-9 4 16,0-6-1-16,1-6-11 15,0-3 0-15,-4-6-6 16,4-6 28-16,0-6-12 15,3-3-21-15,0-6-8 16,0-6 2-16,-4 3-10 16,4-3 0-16,0 0 10 15,0 0-10-15,0 0 0 16,0 0 5-16,0 0-5 0,0 0 10 16,0 0-10-1,0 0 9-15,0 0 6 0,0 0 3 16,0 0 0-16,0 0-8 15,0 0-9-15,0 0 1 16,0 0 4-16,0 0 6 16,0 0-3-16,0 0-8 15,0 0 10-15,0 0 13 16,0 0-7-16,0 0 5 16,0 0 5-16,0 0-17 15,0 0-2-15,0 0 4 16,0 0-12-16,0 0 0 15,0 0 0-15,0 0 1 0,0 0 0 16,0 0 5-16,0 0 1 16,17-3-7-16,6-6 0 15,8 0 1-15,5 0 0 16,12-3 0-16,7-3 0 16,15 0 0-16,8-3 0 15,5-3 5-15,4 0-6 16,-3 3-1-16,-3 0 0 15,-18 6 1-15,-10 0 0 16,-19 3-1-16,-14 6-1 16,-11 3 2-16,-6 0-9 15,-3 0 9-15,0 0 0 16,0 0 0-16,0 0 6 16,0 0-4-16,0 0-2 0,0 0 0 15,0 0 0-15,0 0-1 16,0 0 1-16,0 0 0 15,0 0 0-15,0 0-2 16,0 0 1-16,0 0-7 16,0 0 2-16,0 0-27 15,-3 0-19-15,-11 0-6 16,2-6-7-16,-8-9-11 16,-6-3-34-16,-2-9 12 15,-5-6-10-15,2 1-60 16,2 4 66-16,-1 2 21 15,5 13 37-15,7-1 22 16,1 13 10-16,6-4 12 0,8 5 20 16,3 0 22-1,0 0 1-15,0 0-20 0,0 0-15 16,26 0 14-16,5 10 25 16,9 12-4-16,-4 5-2 15,4 9-4-15,-6-2 3 16,-1 10 13-16,-5-5 17 15,-8 3 12-15,-4 0 3 16,-6 3 1-16,-10 0-35 16,0 0-11-16,0 0-15 15,-10 3-13-15,-14-4-4 16,-2-7-8-16,-8 6-90 16,4-12-266-16,7-12-637 0</inkml:trace>
  <inkml:trace contextRef="#ctx0" brushRef="#br0" timeOffset="-118070.33">42811 7799 1258 0,'0'0'173'16,"0"0"-83"-16,0 0 47 16,0 0-19-16,0 0-17 15,0 0-25-15,95-64-14 16,-75 47-1-16,-5-2-12 0,2 1-24 15,-6 3 7-15,-5 3 17 16,1 1-8-16,-4-1-8 16,-3-1-4-16,0 1-14 15,0 1-15-15,0 1 0 16,-20 4-9-16,-16 6 9 16,-11 0 0-16,-16 16 0 15,-18 28-2-15,-6 14 2 16,-10 11 11-16,7 2 12 15,14 4 26-15,18-1-32 16,24-11-7-16,25-9 0 16,9-6-10-16,6-9 0 15,38-6 1-15,13-9-1 16,7-9 0-16,2-9 7 16,-2-6-7-16,-7 0 0 0,-10 0 1 15,-15 0 7-15,-8 0-7 16,-14 0 1-16,-7 0-2 15,-3 6 0-15,0 6 0 16,-6 9 18-16,-22 6 44 16,-7 5-17-16,-12-4-17 15,-4-1-8-15,-2-6-13 16,10-1 1-16,3-13-8 16,13-2-11-16,13-5-56 15,8-5-173-15,6-16-465 0</inkml:trace>
  <inkml:trace contextRef="#ctx0" brushRef="#br0" timeOffset="-117304.79">43447 7939 1485 0,'0'0'201'0,"0"0"-119"0,0 0 55 16,0 0-11-16,-171 26-48 15,131 1-35-15,3 3-12 16,1 6-5-16,5 3-13 15,11-3-11-15,14-3-2 16,6-6 1-16,0-6 0 16,0-9-1-16,23-3 0 15,3-9 0-15,5 0 0 16,2 0-11-16,-2-24 11 16,-5-3-24-16,-6 0 9 15,-3 0 3-15,-7 9 12 16,-4 3 1-16,-6 9-1 15,0 6-6-15,5 0-16 0,-2 3 8 16,3 21 14-16,8 3-1 16,1 0 1-16,10-3-23 15,5-12-7 1,-1-9-30-16,11-3-7 0,1-6 32 16,5-27 13-16,-2-6 8 15,2-9 13-15,-6-6 1 16,-2 3 0-16,-4-3-2 15,-5-4 2-15,-6 4 7 16,-2 0-5-16,-7 0 14 16,-5 2 6-16,-3 4 9 15,-6 6 20-15,0 7 31 16,0 8 0-16,0 8 10 16,0 10-6-16,0 9-36 0,0 0-47 15,0 19 3-15,0 23-6 16,-6 14 7-16,-3 11-1 15,-2 2-6-15,8 3 0 16,3 3 3-16,0 4-3 16,0 2-1-16,3-3 1 15,17-9 0-15,0-6-2 16,0-12 1-16,3-12 0 16,-2-12 1-16,2-12-26 15,17-15-106-15,-6 0-162 16,-1-24-255-16</inkml:trace>
  <inkml:trace contextRef="#ctx0" brushRef="#br0" timeOffset="-116587.79">44537 7926 687 0,'0'0'796'0,"0"0"-650"16,0 0-11-16,0 0 29 16,-199 111-50-16,150-63-45 15,2 6-20-15,7 3-8 16,10-3-8-16,7-6-20 16,15-7-3-16,8-8-8 0,0-12-2 15,0-8 0-15,24-5 0 16,7-8-6-16,1 0 6 15,2-20 8-15,-1-8 7 16,1-13-3-16,0-4-12 16,-8-3 18-16,-2 0-2 15,-7 0-10-15,-5 6 14 16,-4 9-7-16,-5 9 18 16,-3 9 2-16,0 6-15 15,0 9-18-15,0 0-9 16,0 6-3-16,0 27 6 15,0 3 4-15,0 6 1 16,0-6-10-16,17-6 11 0,16-9-1 16,7-9-20-1,6-9 7-15,1-3 0 16,4 0 3-16,-4-27 4 16,-4-6 1-16,-6-6 6 0,-7-3 12 15,-10 0-3-15,-6-3 5 16,-8 0-8-16,-6 3 2 15,0-1-8-15,0 6-1 16,-6 9 0-16,-14 2-11 16,2 19-32-16,-2 7 17 15,3 0 10-15,5 11 3 16,1 22 4-16,11 10-6 16,0 0-6-16,6 4-14 15,28 1 8-15,10-6 12 0,5-3 14 16,3-6 1-16,-6-3 0 15,-6-9 1-15,-4-3 1 16,-8-9 16-16,-8 0 15 16,-8-6-2-16,-1-3-7 15,-8 0-14-15,-3 0-3 16,4 0-6-16,2-12-51 16,1-12-231-16,3-9-352 0</inkml:trace>
  <inkml:trace contextRef="#ctx0" brushRef="#br0" timeOffset="-116051.79">45523 7905 1463 0,'0'0'216'0,"0"0"-113"16,0 0-2-16,0 0-3 16,0 0-41-16,0 0-38 15,12 195-5-15,8-153-7 16,11-12-7-16,-1-12-20 0,4-12-64 15,-2-6 3-15,2 0 40 16,-4-15 23-16,-4-9 8 16,-2 3 10-16,-11 6 12 15,-3 9 30-15,-6 6 8 16,0 18-37-16,-4 39 17 16,0 24 17-16,0 30-16 15,0 36-14-15,0-4 78 16,0-5-61-16,0-13 95 15,0-44-92-15,-11-7-25 16,-2-32-2-16,-10-21 4 16,-5-18 2-16,2-3 19 15,2-24 29-15,4-24-32 0,14-12-16 16,6-9-12-16,0-7-4 16,9-2-14-16,22-3-64 15,22-21-101-15,-6 21-108 16,-4 7-361-16</inkml:trace>
  <inkml:trace contextRef="#ctx0" brushRef="#br0" timeOffset="-115388.78">46374 7706 1345 0,'0'0'206'15,"0"0"-122"-15,0 0 77 16,0 0 32-16,0 0-34 16,0 0-21-16,84 200-32 15,-61-146-23-15,-3-4-40 16,3-8-18-16,-6-12-4 15,3-9-8-15,-6-12 4 16,2-6 12-16,4-3 30 0,3-3 0 16,8-21-10-16,2-12-11 15,1-9-16-15,-5-6-4 16,-5-6-6-16,-4-6-12 16,-9 3 0-16,-5 4-11 15,-3 8-34-15,-3 15-71 16,0 12-128-16,0 13-359 15,0 2-843-15</inkml:trace>
  <inkml:trace contextRef="#ctx0" brushRef="#br0" timeOffset="-114718.78">47217 7564 1162 0,'0'0'181'0,"0"0"-73"16,0 0 66-16,0 0-41 15,0 0-44-15,0 0-14 0,0 0-15 16,0-8 3-16,-4 8 0 16,4 0-6-16,0 0-6 15,0 0-1 1,0 0-3-16,0 0 6 0,0 0-5 16,0 0-10-16,0 0-3 15,0 0-6-15,0 0-9 16,0 0-10-16,0 0 2 15,0 0-6-15,0 0 1 16,0 0-6-16,0 0 7 16,0 0-8-16,0 0 2 15,0 0 5-15,0 0-1 16,0 0 8-16,0 0 6 16,0 0 0-16,0 0-4 0,0 0-4 15,-4 0-12-15,4 0-5 16,0 14-10-16,0 22 15 15,0 10 8-15,0 8 1 16,0 6 2-16,0 4-5 16,0-4 7-16,0 0-7 15,0-6 0-15,0-6-5 16,0-9 0-16,0-3 0 16,0-12 5-16,0-6-6 15,0-6 0-15,11-6 0 16,5 0 1-16,12-6-1 15,7 0 1-15,6 0 11 16,10-6 1-16,-2-15-2 0,4-6-4 16,-5 0-7-1,-1-3 0-15,-15-6-64 0,-4-12-89 16,-15 6-228-16,-13 4-538 0</inkml:trace>
  <inkml:trace contextRef="#ctx0" brushRef="#br0" timeOffset="-114501.78">47357 7965 1352 0,'0'0'178'15,"0"0"-95"-15,0 0 38 16,0 0-121-16,0 0-3 16,0 0-263-16,0 0-771 0</inkml:trace>
  <inkml:trace contextRef="#ctx0" brushRef="#br0" timeOffset="-114270.7">47220 7676 834 0,'0'0'818'0,"0"0"-675"15,0 0 75-15,0 0 1 16,0 0-112-16,0 0-88 15,174-66-19-15,-90 35-138 16,-15 8-186-16,-5-2-329 0</inkml:trace>
  <inkml:trace contextRef="#ctx0" brushRef="#br0" timeOffset="-114080.7">48119 7627 1309 0,'0'0'203'0,"0"0"-113"16,0 0-67-16,0 0-23 15,0 0-361-15</inkml:trace>
  <inkml:trace contextRef="#ctx0" brushRef="#br0" timeOffset="-113716.68">47273 7933 1303 0,'0'0'228'0,"0"0"-53"16,0 0 76-1,0 0-48-15,0 0-38 0,0 0-52 16,0 0-33-16,174 0-32 16,-123-6-26-16,1-4-14 15,-2-2-8-15,1-3-100 16,10-17-142-16,-15 10-349 16,-5-4-1005-16</inkml:trace>
  <inkml:trace contextRef="#ctx0" brushRef="#br0" timeOffset="-113439.68">48135 7729 1382 0,'0'0'384'0,"0"0"-232"16,0 0 56-16,0 0-19 16,0 0-79-16,0 0-54 15,0 0-28-15,-166 149-11 16,132-116-17-16,5-6 0 16,5-6-65-16,4-6-95 15,3-12-94-15,0-3-74 16,8 0-197-16</inkml:trace>
  <inkml:trace contextRef="#ctx0" brushRef="#br0" timeOffset="-113254.7">47834 7789 791 0,'0'0'375'0,"0"0"-162"16,0 0-25-16,0 0 31 16,0 0-39-16,0 0-55 15,202 150-52-15,-150-97-24 16,6-8-18-16,2 0-15 15,-10-9-10-15,-4-9-6 16,-2-9-18-16,-4-9-136 16,0-9-131-16,-10-3-85 15,-10-15-451-15</inkml:trace>
  <inkml:trace contextRef="#ctx0" brushRef="#br0" timeOffset="-112789.7">48594 7745 186 0,'0'0'1081'0,"0"0"-894"16,0 0 54-16,0 161-13 15,0-75-83-15,0 7-36 16,0 0-45-16,0 3-33 16,20-9-11-16,-8-1 38 15,5-17-30-15,-3-15-11 16,-4-16-16-16,-4-17 5 0,-6-9-6 15,0-6 2 1,0-6 7-16,0 0 3 0,-3-14-4 16,-24-26-8-16,-2-10-2 15,-8-24 2-15,7-8-18 16,2-19-10-16,16-4-11 16,12 0 2-16,0 3 3 15,12 7-25-15,26 15 41 16,8 14 6-16,1 18 12 15,7 12 15-15,-4 18-2 16,1 9 8-16,-5 9 7 16,-2 0-9-16,-9 17 2 0,-7 14-9 15,-5 7 22 1,-10 5 22-16,-5 3 6 16,-8-6 23-16,-8 7-8 0,-31-5-29 15,-21-2-12-15,-18 4-14 16,-9-8-22-16,-26 3-12 15,19-12-180-15,18-12-353 16</inkml:trace>
  <inkml:trace contextRef="#ctx0" brushRef="#br0" timeOffset="44611.4">33340 8387 519 0,'0'0'89'0,"0"0"-62"16,0 0-14-16,0 0-13 16,0 0 2-16,0 0-2 15,17-113 18-15,-17 98 21 0,0 3 44 16,0 3-9-16,0 3-19 15,-8 6-55-15,-21 0-19 16,3 12-82-16,-5 9-134 0</inkml:trace>
  <inkml:trace contextRef="#ctx0" brushRef="#br0" timeOffset="49297.97">25536 24581 434 0,'0'0'75'16,"0"0"-20"-16,0 0-29 16,0 0-10-16,0 0 29 15,0 0 26-15,0 0 21 16,-10-33-7-16,10 33-21 15,0 0-9-15,0 0-32 16,0 0-22-16,0 0 74 16,0 0-16-16,0 0-17 15,-3 0-21-15,3 0-1 0,0 0 4 16,0 0 4-16,0 0 13 16,0 0 15-16,0 0-2 15,0 0 7-15,0 0 13 16,0 0-13-16,0 0-11 15,0 0-1-15,0 0 1 16,0 0-3-16,0 0 1 16,0 0-8-16,0 0-2 15,0 0-4-15,0 0-4 16,0 0 11-16,0 0-4 0,0 0-10 16,0 0-8-1,0 0-12-15,0 0-6 0,0 0 0 16,0 0 0-16,0 0 7 15,0 0-6-15,0 0 7 16,0 0 9-16,0 0 6 16,0 0-8-16,0 0-6 15,0 0-9-15,0 0-1 16,0 0-13-16,0 0-31 16,-3 0-80-16,-5 0-135 15,2 0-397-15</inkml:trace>
  <inkml:trace contextRef="#ctx0" brushRef="#br0" timeOffset="52233.73">25512 24339 362 0,'0'0'587'15,"0"0"-398"-15,0 0-25 16,0 0-31-16,0 0-3 16,0 0-27-16,0 0-21 15,0-6-18-15,0 6-11 16,0 0-12-16,0 0-6 16,0 0-3-16,0 0 5 15,0 0-2-15,0 0 4 0,8 0 8 16,1 0-1-1,5 0-3-15,-1 0-3 0,4 0-9 16,0 0-2-16,3 0-2 16,0 0-8-16,0 0-5 15,1 0-5-15,5 6 4 16,0-6-3-16,8 0 8 16,7 6-7-16,5-6 5 15,7 6-6-15,10 3 8 16,12 3 42-16,-2 3-26 15,0-3-16-15,1 3-8 16,-7-3-10-16,-4 2 2 16,1-1-1-16,-4-7 0 15,4 3 0-15,3 3 0 16,-1-4 0-16,7-2 0 0,-2-5 8 16,5 5-9-16,-1 0 2 15,1-6 5-15,1 8-5 16,2-8 10-1,2 6-5-15,0-6 1 0,-1 1 2 16,-4 4 4-16,5-4-4 16,-4 5-9-16,-1-6 13 15,-1 8-8-15,-3-2 1 16,1 0-5-16,-4-5 3 16,0 13-5-16,-2-8 0 15,3-6 2-15,-4 6 5 16,1-5-1-16,1 3-4 15,-4-4-1-15,-5 4 0 16,4-4 1-16,1 0-2 0,3 0 1 16,-4 0 0-16,4 0 1 15,-4 0 4-15,6 0-5 16,-7 0 1-16,6 0-1 16,2 0 1-16,-4 0-1 15,4 0 9-15,-3 0-10 16,4 0 0-16,-1 0 0 15,0 0-1-15,-1 0 1 16,6-4 0-16,-2 0 1 16,1 3-1-16,5 1 0 15,2 0 1-15,2 0-1 16,4 0 0-16,6 0 1 16,-1 0 0-16,1 0-1 15,-3 0 5-15,-4 0-5 0,-2 0-1 16,-3 0 1-16,3 0 0 15,-1 0 0-15,4 0-1 16,3 0 1-16,3 0 0 16,2 0-1-16,1 0 1 15,-2 0 0-15,-4 0 0 16,-3 0 0-16,-3 0 0 16,-8 0 0-16,-2 0 1 15,2 0 0-15,2 0-1 16,-2 0 0-16,12-6 1 15,-1 6 0-15,6-6 1 16,-3 6 5-16,4-6-1 0,2-2-6 16,2 7 1-16,9 1 4 15,0 0-4-15,3 0 0 16,3-6 10-16,-6 6-11 16,-3 0 0-16,0 0 1 15,-8-6 0-15,2 6 1 16,1 0-2-16,8 0 2 15,0 0 4-15,8 0 0 16,-5 0 9-16,0 0-5 16,-11 0 7-16,-4 0-3 15,-6 0-3-15,-5 0-2 16,0 0 0-16,-3 0-8 16,1 0 10-16,6 0-4 15,-1 0 5-15,-5 6-1 0,6-6-2 16,-1 6-8-1,0-6 13-15,0 0-7 0,3 9 1 16,0-9-7-16,0 6 5 16,-7-6-5-16,-8 6 8 15,-9-6-9-15,-10 6 0 16,-12-6 0-16,-4 0 0 16,-3 0 0-16,-3 0 0 15,-1 0 0-15,4 0 6 16,3 0 2-16,7 0 2 15,2 0-3-15,9 0-1 16,5 0 2-16,7 0-7 16,0 0 6-16,7 0 1 15,-4 0-7-15,2 0 0 0,-12 0 0 16,1 0-1-16,-8 0 2 16,-2 0-2-16,-4 0 0 15,-4 0 1-15,-3 0-1 16,-5 0 0-16,-1 0 0 15,-1 0 1-15,9 0-1 16,4 0 1-16,7 0 0 16,12 0 5-16,2 0-5 15,3 0 6-15,-7 0-1 16,-2 1 0-16,-13 3-5 16,-15-4-1-16,-8 4 0 15,-13-4 0-15,-4 0 1 0,-5 0 0 16,-6 6 5-16,3-6-5 15,-3 0 13-15,0 0 1 16,0 0 0-16,0 0 0 16,0 0-3-16,0 0-3 15,0 0-8-15,0 0 0 16,0 0-1-16,0 0 0 16,0 0-16-16,0 0-35 15,-12 0-32-15,-5-6-35 16,-3-3-31-16,0-3-21 15,-1-9-63-15,1 0-22 16,3-6-9-16,2-5 31 16,1 4 113-16,5-7 65 15,-2 2 39-15,-2 9 16 0,2 3 22 16,-3 6 24-16,2 3 65 16,4 3 7-1,2 3 13-15,0 6 0 0,6-6-7 16,0 6-7-16,0 0-12 15,0 0-19-15,0 0-15 16,0 0-19-16,0 0-17 16,0 0-3-16,0 0-6 15,6 0 7-15,8 0-1 16,6 9 4-16,3 9-8 16,4-6-13-16,2 3 2 15,8 0-17-15,1 3 8 0,-1-3-7 16,-5 3 1-1,3-3-1-15,-6 3 1 0,-6 3-2 16,-6 0 0 0,-7 12 2-16,-10 8 7 15,0 7 15-15,-24 2-6 0,-11 8 25 16,-9 1-15-16,4-1 8 16,0-4-13-16,6-12-4 15,4-3-1-15,10-7-9 16,3-5-2-16,11-13-7 15,0-1 0-15,1-7-8 16,5-6-49-16,0 0-62 16,0 0-110-16,0 0-492 0</inkml:trace>
  <inkml:trace contextRef="#ctx0" brushRef="#br0" timeOffset="53147.44">37666 22035 563 0,'0'0'1064'0,"0"0"-833"15,0 0-56-15,0 0 15 0,0 0-85 16,0 0-50-16,0 0 24 16,15 75-12-1,-4-30 6-15,-2 3-17 0,2 10-11 16,-5 2-11-16,-3 3-16 15,-3-3-16-15,0 1 7 16,0-11-9-16,0-2-3 16,0-5-33-16,0-11-52 15,0-6-89-15,0-19-127 16,0-7-274-16,0 0-224 0</inkml:trace>
  <inkml:trace contextRef="#ctx0" brushRef="#br0" timeOffset="53565.67">38219 22020 1607 0,'0'0'352'16,"0"0"-151"-16,0 0-12 15,0 0-54-15,-177 135-64 16,120-89-42-16,1-2-13 16,2-3-15-16,7-12-1 15,7-8-5-15,11-5-7 16,5-11-21-16,10-5 3 16,11 0 1-16,3 0-7 15,0 0-25-15,0-15 18 0,20 3 27 16,7 7 8-16,7 5 8 15,2 0 15-15,4 23-5 16,0 13 11-16,0 7-2 16,-2 8-7-16,2-12 7 15,-4 3-17-15,-2-3 10 16,-5-12 7-16,-6-10-18 16,-6-2-1-16,1-11-87 15,2-4-160-15,0 0-336 16,-3-21-836-16</inkml:trace>
  <inkml:trace contextRef="#ctx0" brushRef="#br0" timeOffset="53948.42">38757 22062 1694 0,'0'0'328'0,"0"0"-107"16,0 0-4-16,0 0-96 16,0 0-50-16,0 0-4 15,0 0-20-15,0-9-6 0,0 9-15 16,0 0-7-16,0 15-2 15,0 32-1-15,0 14 18 16,0 14-1-16,0 8-18 16,0 0-3-16,-3-14-6 15,3-5-6-15,0-11 0 16,0-10 0-16,0-11-37 16,0-16-19-16,0-6-35 15,-3-9-37-15,-7-1-119 16,-3-17-355-16,3-10-426 0</inkml:trace>
  <inkml:trace contextRef="#ctx0" brushRef="#br0" timeOffset="54210.99">38731 22020 1392 0,'0'0'501'16,"0"0"-318"-16,0 0 41 15,0 0-22-15,0 0-82 16,0 0-26-16,224-18-22 16,-151 6-33-16,5 3-11 15,-5-3-5-15,-7 3-23 16,-11 0-21-16,-15 0-61 0,-28 6-91 15,-6 0-170 1,-6 0-355-16</inkml:trace>
  <inkml:trace contextRef="#ctx0" brushRef="#br0" timeOffset="54449.73">38748 22352 773 0,'0'0'839'0,"0"0"-579"15,0 0 4-15,0 0-4 16,0 0-101-16,0 0-44 0,203 0-38 16,-169-10-41-16,-5 4-36 15,-9-5-70-15,-12-9-135 16,-8 3-406-16,0 0-958 0</inkml:trace>
  <inkml:trace contextRef="#ctx0" brushRef="#br0" timeOffset="54766.15">38369 22298 1373 0,'0'0'358'0,"0"0"-137"0,0 0 13 15,0 0-67-15,0 0-80 16,0 0-7-16,0 0-28 15,-3-6-22-15,23 6 21 16,7 0-11-16,4 0-30 16,1 0-10-16,9 0-95 15,19-4-113-15,-13-13-315 16,-4-3-643-16</inkml:trace>
  <inkml:trace contextRef="#ctx0" brushRef="#br0" timeOffset="55215.14">39496 22357 1498 0,'0'0'277'16,"0"0"-128"-16,0 0 23 0,0 0-90 15,0 0-42-15,0 0-2 16,0 0-17-16,-83 87-2 16,63-47-5-16,10-7-5 15,6 0-2-15,4-6-6 16,0-4 11-16,20-4-4 15,11-8 2-15,9-11 8 16,4 0 9-16,5-5 4 16,-2-22 6-16,-4-6 3 15,-9-9 16-15,-11 3 7 0,-13 5 1 16,-10 1-16 0,0 6-21-16,-17 4-20 0,-27 13-7 15,-12 10-6-15,-4 0-22 16,0 6-47-16,13 9-68 15,27 7-127-15,14-5-347 16,6-11-949-16</inkml:trace>
  <inkml:trace contextRef="#ctx0" brushRef="#br0" timeOffset="55551.45">40222 21822 1674 0,'0'0'393'15,"0"0"-157"-15,0 0-28 16,0 0-89-16,0 0-76 15,0 0 24-15,0 0-24 16,0 189-5-16,0-105-10 16,0 5-17-16,0-8-10 0,0-4-1 15,0-8-45 1,6-11-43-16,0-10-55 0,2-10-102 16,-8-13-264-1,3-13-238-15</inkml:trace>
  <inkml:trace contextRef="#ctx0" brushRef="#br0" timeOffset="56088.83">40670 22218 1562 0,'0'0'381'16,"0"0"-148"-16,0 0-32 15,0 0-107-15,0 0-48 0,0 0 3 16,-201 205-18-16,177-142-16 16,10-5 1-16,14-4-8 15,0-18-8-15,8-9 1 16,25-10 0-16,7-11 1 16,3-6-2-16,12-6 0 15,-6-26 0-15,1-16 6 16,1-10 8-16,-8-11 13 15,-7-12 20-15,-2-6-6 16,-11-5-21-16,-6-4-8 16,-7 7-11-16,-10 14 5 15,0 12-5-15,0 6 0 16,0 15 0-16,-10 15 0 16,0 7 0-16,7 19 7 15,-4 1-8-15,1 0-7 0,-8 27-8 16,-3 27 14-1,-3 24-6-15,0 12 7 0,7 9 0 16,10 3 1-16,3-5-1 16,0-7-1-16,3-9 1 15,14-15 0-15,-1-11 1 16,1-16-1-16,-3-12-2 16,-2-12-41-16,2-9-27 15,3-6-19-15,7 0-53 16,-1-15-106-16,-6-12-352 15</inkml:trace>
  <inkml:trace contextRef="#ctx0" brushRef="#br0" timeOffset="57480.7">41723 22155 1217 0,'0'0'296'16,"0"0"-122"-16,0 0 43 15,0 0-47-15,0 0-67 16,0 0-16-16,0 0 12 16,-8 0-13-16,16 0-7 15,7 0-3-15,5 0-6 16,4 0-23-16,-4 0 0 16,3 0-19-16,0 0-7 15,2 0-8-15,-2 0-1 0,-2 0-1 16,-1 0-10-16,-11 0-1 15,0 0 0-15,-9 0-12 16,0 0 6-16,0 0-6 16,0 0-1-16,-26 3 4 15,-11 9-9-15,1 2-21 16,-4-7 21-16,10 3 2 16,6 0 14-16,11-4 2 15,5-6-1-15,8 0-6 16,0 0 6-16,0 0-24 0,5 0 3 15,18 0-21-15,24 0-59 16,-7-16-187-16,0 0-379 0</inkml:trace>
  <inkml:trace contextRef="#ctx0" brushRef="#br0" timeOffset="58150.45">42819 22002 1392 0,'0'0'390'0,"0"0"-153"16,0 0-31-16,0 0-92 15,0 0-30-15,0 0-14 16,-92 215-27-16,83-155-9 15,6-3-10-15,3-7-12 16,0-11-10-16,9-9 4 0,15-12-6 16,10-11 2-1,3-7-2-15,3 0 10 0,7-28-8 16,-1-11 8-16,1-9 4 16,-4-10 7-16,-3-2 8 15,-7-1-2-15,-5-1-9 16,-8 2-6-16,-4 6-11 15,-6 12 0-15,0 12 5 16,-3 9-5-16,-3 12-1 16,-1 6-6-16,0 3-9 15,0 0-3-15,11 24 6 16,3 12 12-16,6 3 0 16,7 3 1-16,4 3 0 15,-2-6-1-15,2-3 1 16,-7-3 0-16,-10 0-1 15,-11-2-2-15,-6 0 1 0,0-4 1 16,-20-4-1-16,-21-2 0 16,-5-11-34-16,-14-5-61 15,-47-8-100-15,17-24-194 16,6-8-390-16</inkml:trace>
  <inkml:trace contextRef="#ctx0" brushRef="#br0" timeOffset="58343.02">42785 21542 1739 0,'0'0'391'0,"0"0"-148"16,0 0-44-16,0 0-92 15,0 0-44-15,0 0-33 16,0 0-30-16,3 0-20 15,20 0-105-15,5 0-174 16,-2 4-502-16</inkml:trace>
  <inkml:trace contextRef="#ctx0" brushRef="#br0" timeOffset="58839.65">44276 21975 1677 0,'0'0'274'0,"0"0"-165"15,0 0 49-15,0 0-71 16,0 0-42-16,0 0 14 16,-175-9-16-16,125 51-19 15,-2 12-9-15,1 6-14 16,7 2-1-16,18-8-9 16,12-14-19-16,14 1-15 0,0-18-13 15,17-8-2-15,20-15 5 16,6 0 29-16,7-23 14 15,4-13 10 1,2-12 1-16,1-1 18 0,-7 3 24 16,-10 7 16-16,-9 12 15 15,-15 9-16-15,-5 15-11 16,-8 3-22-16,-3 15-24 16,3 30 16-16,0 11-1 15,0 4-14-15,8-1-2 16,-2-5-31-16,2-15-57 0,12-5-97 15,-5-14-165-15,-1-17-433 16</inkml:trace>
  <inkml:trace contextRef="#ctx0" brushRef="#br0" timeOffset="59266.82">45258 22098 1335 0,'0'0'548'0,"0"0"-432"16,0 0 54-16,0 0-42 15,0 0-73-15,0 0-16 16,0 0 45-16,0 72-24 16,3-31-25-16,7-2-8 15,8-3-6-15,-6-9-2 16,5-6 1-16,0-9-4 16,3-10 12-16,3-2 7 15,7-2 9-15,4-29-11 16,-1-7-3-16,-2-11-1 0,-2-4-6 15,-6-7-9 1,-6-2-7-16,-6 2-7 0,-1 9-5 16,-7 12-19-16,0 12-42 15,4 12-72-15,0 9-135 16,-1 6-398-16</inkml:trace>
  <inkml:trace contextRef="#ctx0" brushRef="#br0" timeOffset="60132.89">46168 21915 1640 0,'0'0'356'0,"0"0"-160"0,0 0 6 15,0 0-97-15,0 0-40 16,0 0-5-16,0 0-26 16,-188 96-7-16,131-45-12 15,7 3-6-15,13-1-9 16,10-5-1-16,14-14 0 16,13-3-30-16,0-10-2 15,0-9-6-15,17-8 11 16,14-4 4-16,4-6 11 15,6-29 4-15,5-5 9 16,-3-7 5-16,-5 5 4 0,-4-3 10 16,-14 12-8-16,-11 9-5 15,-3 12 3-15,-6 12-3 16,0 0-6-16,0 12-12 16,-3 21 6-16,-3 3-2 15,0 6-30-15,6-3-34 16,0-8-23-16,23-8 26 15,10-3 26-15,7-20 9 16,3 0 10-16,4 0-7 16,-1-21 31-16,3-12 25 15,-3-15 29-15,-3-5 15 16,1-10-5-16,-4-9 0 0,-7-3-23 16,-2-3-4-1,-8-8-16-15,0 10-12 0,-3 2 2 16,1 8-10-16,-4 13 4 15,-5 8-5-15,-6 15 2 16,2 8 5-16,-8 13 8 16,0 9-9-16,0 0-6 15,0 31-15-15,-3 19 15 16,-11 19 1-16,0 10-1 16,8 6 0-16,6 2 0 15,0-12-19-15,6-3 6 16,14-18-2-16,3-6 14 15,1-15 0-15,-4-12 1 16,8-12 1-16,1-9 13 16,1 0 2-16,7-24-4 15,-3-12 0-15,-5-6 0 0,-5 3-5 16,-4 3-5-16,-6 9-1 16,-8 15-1-16,-3 9 0 15,-3 3-17-15,0 15-5 16,0 24 16-16,0 0 5 15,0 9-19-15,0-9-44 16,8-3-56-16,1-9-40 16,0-16-94-16,2-10-135 15,-5-1-1057-15</inkml:trace>
  <inkml:trace contextRef="#ctx0" brushRef="#br0" timeOffset="60314.54">47174 21606 1829 0,'0'0'470'0,"0"0"-325"16,0 0 23-16,0 0-99 15,0 0-69-15,0 0-42 16,0 0-181-16,18 0-529 0</inkml:trace>
  <inkml:trace contextRef="#ctx0" brushRef="#br0" timeOffset="61250.9">47692 21774 1698 0,'0'0'658'0,"0"0"-568"16,0 0 50-16,0 0-33 16,0 0-73-16,0 0-13 0,-205 42-10 15,152-12-11-15,7 6 1 16,1 6-1-16,18 0-8 15,15 0-10 1,12-3-26-16,0-6-9 0,9-9 9 16,25-12 4-16,7-6 1 15,2-6 2-15,4 0 3 16,2-27 14-16,-2-6 20 16,-4-3 5-16,-6 3 10 15,-10 3 19-15,-10 9 15 16,-8 9-9-16,-9 12-12 15,0 0-28-15,0 9-3 16,0 21 3-16,-9 9-7 0,6 0-45 16,3 3-34-16,0-15-49 15,12-1-9-15,19-13 37 16,2-13 0-16,1 0 22 16,6-6 37-16,-3-21 48 15,-1-12 32-15,1-6 39 16,-3-9 5-16,-7-9 10 15,-4-3-3-15,0-15-20 16,-6-6 8-16,-4-4-31 16,-6 0 0-16,0 7-6 15,-1 7 2-15,-3 11-14 16,5 11-2-16,-2 14 9 0,-3 12 4 16,0 16 3-1,-3 7-11-15,0 6-16 0,0 0-9 16,0 35-29-16,0 19 29 15,0 21 2-15,-6 15-1 16,0 6 0-16,2 0-1 16,0-4 0-16,4-8 0 15,0-9 1-15,0-12 0 16,0-9 0-16,11-21 6 16,6-6 2-16,-2-12-9 15,5-3 8-15,8-12 2 16,-1 0 1-16,5 0-2 15,5-12-8-15,-2-3 5 16,-3-12 0-16,2 3 2 16,-11-3-8-16,-6 3-6 15,-4 6 5-15,-10-6-8 16,-3 6 3-16,0 6-4 0,0 0-10 16,-16 0-2-16,-1 6 13 15,-3 3-12-15,6-6 3 16,2 9-1-16,9 0-3 15,-2 0-6-15,2 0-26 16,3 0-23-16,0 0-47 16,-3 0-77-16,0 9-120 15,0-3-255-15</inkml:trace>
  <inkml:trace contextRef="#ctx0" brushRef="#br0" timeOffset="62166.64">48112 21720 952 0,'0'0'241'0,"0"0"-67"16,0 0-7-16,0 0-21 15,0 0-25-15,0 0-28 16,0 0-21-16,0-5-9 16,0 5-1-16,0 0-2 15,0 0 12-15,0 0-14 16,0 0 9-16,0 0-18 16,0 0-12-16,0-1-11 0,0 1 0 15,-10 0-7-15,-4 0-3 16,-6 0 1-16,0 0-7 15,-9 0 0-15,-5 0-2 16,-2 0-7-16,-7 0 5 16,-1 0-5-16,-4 9 5 15,2 9-5-15,-1-6 0 16,7 9 13-16,3 0-4 16,7 3 1-16,7 0-10 15,9 0 6-15,8 0-7 16,6 0 1-16,0-6-1 15,3 3 0-15,23 0 0 0,8-12 6 16,7 0 2-16,2 0-8 16,3-9 0-16,4 0-11 15,-2 0-20-15,-4-12-53 16,-1-12-110-16,-7 6-307 16,-13 0-533-16</inkml:trace>
  <inkml:trace contextRef="#ctx0" brushRef="#br0" timeOffset="62866.8">48076 21762 768 0,'0'0'492'16,"0"0"-337"-16,0 0 49 16,0 0-32-16,0 0-61 15,0 0-20-15,0 0-5 16,-87-48-13-16,53 42-13 16,-6 6 17-16,0 0-25 15,-10 0-5-15,-4 18 20 0,-2 6-18 16,-2 0 0-16,9 3-4 15,9-6-16-15,13 0-17 16,13 0-3-16,11-3-7 16,3 0 4-16,0 3-5 15,23 0 6-15,11 0-6 16,5 0 8-16,-2-3-3 16,4 0-6-16,-4-3 1 15,3-6-1-15,-1-3 15 16,1-3-5-16,4-3-10 0,-4 0-1 15,-3 0-36 1,-7-15-35-16,10-21-78 0,-6 0-230 16,-7 3-589-16</inkml:trace>
  <inkml:trace contextRef="#ctx0" brushRef="#br0" timeOffset="63834.8">48831 21750 396 0,'0'0'511'16,"0"0"-424"-16,0 0 14 16,0 0 56-16,0 0-28 15,0 0-16-15,0 0-3 16,-23-75 10-16,0 67 4 16,-8 7-14-16,-2 1 1 15,-4 0 0-15,-10 9-35 16,-7 24-6-16,-2 6-42 15,-1 3-10-15,10 0-9 0,13 0-9 16,11-6-1-16,17-3 0 16,6-9-17-1,0-3-4-15,0-6 3 0,20-15 12 16,9 0-2 0,9 0 2-16,2-18 7 0,0-9 6 15,-1 0 3-15,-8 3 7 16,-5 6 5-16,-9 6-7 15,-10 9-14-15,-7 3-16 16,0 9-5-16,0 24 19 16,0 0-17-16,0 6-56 15,14-6-39-15,9-6-34 16,9-6-17-16,16-15 9 16,-4-6 41-16,2 0 53 15,-2-12 62-15,-1-15 58 0,-6-12 16 16,2-3 67-16,-5-6-2 15,0-3-30-15,-4-15 6 16,-4 0-22-16,-3-3-23 16,-2-10-21-16,-4 4-1 15,-11 5-12-15,-6 7-3 16,0 13 1-16,0 4 0 16,-3 13-1-16,-10 10-5 15,2 11-22-15,2 5 0 16,-5 7-6-16,0 0-9 15,-6 34-2-15,-3 16 11 16,-7 20 0-16,4 10 0 16,6 11 1-16,3 0 0 15,11-4 0-15,6-3-1 0,0-6 0 16,0-15 1-16,9-6 0 16,8-15 0-16,0-18 7 15,3-9-7-15,0-9 8 16,7-6 3-16,2-6-3 15,8-27 3-15,1-6-12 16,-12-3 0-16,-3 0-7 16,-6 9 7-16,-7 15 2 15,-3 9-2-15,-4 9-10 16,-3 0-12-16,3 15-3 16,4 12 23-16,4 0-37 15,-2 0-60-15,2 0-48 16,1-9-44-16,8-12-6 15,-3-6-42-15,-3 0-274 0</inkml:trace>
  <inkml:trace contextRef="#ctx0" brushRef="#br0" timeOffset="64039.8">49236 21392 1726 0,'0'0'291'0,"0"0"-126"15,0 0 86-15,0 0-125 0,186 0-75 16,-146 0-51-16,14-6-13 16,-18-7-209-16,-2 1-428 15</inkml:trace>
  <inkml:trace contextRef="#ctx0" brushRef="#br0" timeOffset="64254.8">49442 21548 1610 0,'0'0'682'0,"0"0"-541"16,0 0 1-16,0 0-66 16,0 0-76-16,0 0-76 15,0 0-217-15,-3-10-483 0</inkml:trace>
  <inkml:trace contextRef="#ctx0" brushRef="#br0" timeOffset="64870.67">49757 21723 1377 0,'0'0'363'0,"0"0"-266"16,0 0 30-16,0 0-17 15,-177-8-20-15,129 19-49 16,1 16-21-16,12 3-20 16,10 3-13-16,9 6-24 15,16-12-29-15,0 0 17 16,0-9 33-16,13-9 15 16,10-6-7-16,8-3 8 15,2 0 30-15,4-18 26 16,6-15 11-16,1 0-9 15,-1-6-14-15,4 3 4 16,-10 3-20-16,-3 6-6 0,-11 9-4 16,-14 9-9-16,-6 9-9 15,-3 0-14-15,0 21 4 16,0 12 10-16,0 15 10 16,-12 3-7-16,1 0-2 15,5-9 6-15,0-6-7 16,1-9 2-16,5-12-1 15,0-9 0-15,0-6 7 16,14 0 5-16,16-15 11 16,7-18-9-16,3-12-5 15,0 3-1-15,1 0 0 16,-1 9 9-16,-7 12-2 0,-2 9 5 16,-8 12-3-16,0 0-9 15,0 6 0-15,-6 21 4 16,4 6-4-16,-6 0-6 15,2-3-2-15,-3-6-1 16,-5-6-16-16,2-6-45 16,-8-12-107-16,-3 0-202 15,0 0-391-15</inkml:trace>
  <inkml:trace contextRef="#ctx0" brushRef="#br0" timeOffset="66933.58">46157 22881 1144 0,'0'0'316'0,"0"0"-108"16,0 0 35-16,0 0-31 15,0 0-73-15,0 0-33 16,0 0 1-16,-53 0-9 15,53 0-13-15,0 0-16 16,20 0-23-16,20 0 6 16,13 0-17-16,14 0-16 15,7 0-11-15,5 0-8 0,-4 0-30 16,-12 0-31-16,-19 0-96 16,-18 0-183-1,-23 0-350-15</inkml:trace>
  <inkml:trace contextRef="#ctx0" brushRef="#br0" timeOffset="67103.57">45954 23094 1627 0,'0'0'319'15,"0"0"-107"-15,0 0 13 16,0 0-118-16,210 0-64 0,-160 0-38 15,-10-12-5 1,-19-3-116-16,-12 0-279 0,-9 3-669 16</inkml:trace>
  <inkml:trace contextRef="#ctx0" brushRef="#br0" timeOffset="68233.54">39279 23169 804 0,'0'0'539'0,"0"0"-328"0,0 0 29 15,0 0-15-15,0 0-54 16,0 0-36-16,0 0-5 16,0-30-20-16,0 30-19 15,0 0-16-15,0 0-23 16,0 30-30-16,0 24 14 16,-10 18 16-16,0 9-22 15,3 4-18-15,3-4 0 16,4-12-12-16,0-5-19 15,0-10-54-15,0-6-41 16,0-21-130-16,0-10-250 16,0-13-343-16</inkml:trace>
  <inkml:trace contextRef="#ctx0" brushRef="#br0" timeOffset="68493.39">39092 23438 1832 0,'0'0'481'16,"0"0"-275"-16,0 0-16 15,0 0-90-15,0 0-58 0,0 0-12 16,0 0-3-16,144-4-15 15,-88 4-12-15,1 0-60 16,1 0-70-16,11 0-139 16,-16 0-304-16,-13 0-317 0</inkml:trace>
  <inkml:trace contextRef="#ctx0" brushRef="#br0" timeOffset="70123.75">39664 23665 1194 0,'0'0'520'0,"0"0"-330"0,0 0 51 16,0 0-60-16,0 0-98 15,0 0-40-15,217-35-26 16,-171 10-17-16,-2 4 0 15,-10 0-10-15,-11 6-9 16,-13-3 13-16,-10 9 5 16,0 7-13-16,-18 2 1 15,-25 0-11-15,-7 11 10 16,-4 22 14-16,1 6 0 16,7 3 0-16,12 4 0 15,11 2 0-15,13-9 0 16,10-7 0-16,0-5-7 15,7-6 7-15,22-9 1 16,14-8 0-16,9-4 5 16,3 0-6-16,6-27-25 0,5-6-32 15,-5-3-25-15,-1-9 14 16,-2 3-1-16,-12-4 10 16,-5 4-14-16,-6 9-19 15,-7 6 19-15,-1 6 29 16,-10 9 28-16,-2 7 15 15,-1-5 0-15,-5 4-12 16,-1 6 6-16,-2 0 6 16,0-6 1-16,-1 6 14 15,-2 0 25-15,-3 0 42 16,0 0 39-16,0 0 1 0,0 0-9 16,-3 0-28-16,-17 0-33 15,-11 0-11-15,-9 16 0 16,-1 13-18-16,3 13-16 15,0 0-6-15,15 4 11 16,12-5-11-16,11-1-1 16,0-7-11-16,17-6-13 15,17-10 10-15,10-7 3 16,2-10 10-16,4 0-6 16,4-6-3-16,-1-21-3 0,-2-13 14 15,-1-1 0 1,-7-7 9-16,-10-10 3 0,-5 5-3 15,-13-1 3 1,-10 6 0-16,-5 9-11 16,0 4 23-16,0 8 16 0,-5 6-1 15,-1 8 2-15,0 5-5 16,3 2-23-16,3 6 5 16,0 0-18-16,0 15-3 15,0 24 3-15,0 3 1 16,12 16 6-16,5-9-1 15,3-1-6-15,0-4 0 16,-3-10 1-16,-7-7-1 16,-3-13 0-16,0-1 1 15,-4-7 0-15,0-6 5 0,0 0 1 16,8 0 14 0,6-19 1-16,9-14-7 0,4-3-15 15,7 3-10-15,0 6-18 16,2 10 3-16,-2 11 7 15,0 6 10-15,0 0-2 16,-4 11 4-16,4 14 4 16,-4-1 1-16,4-1-5 15,-6-8 0-15,-5-2-1 16,1-7 7-16,-4-6 5 16,-3 0-5-16,3 0 0 15,-2-21 0-15,-1-4 1 16,0 4 1-16,-3-6 7 15,0 0 4-15,-2 0-12 16,3 4 0-16,-1 2 0 0,0 6-1 16,-2 3 0-16,-1-2 0 15,3 7 0-15,0 7-5 16,-1 0 3-16,1 0 2 16,0 0 0-16,3 27 15 15,-3 5-3-15,-1 5-2 16,-3 7 6-16,1-11-8 15,-4 0 4-15,-4-5-3 16,2-16-4-16,-8-4-5 16,3-1 0-16,-3-7 9 15,0 0-8-15,0 0 18 16,0 0 2-16,0-21-16 0,0-10-5 16,6-5-13-1,8-6-9-15,9-3-5 0,7 7 1 16,4 1-26-16,6 6 8 15,0 18 2-15,-4-2 20 16,-2 15 10-16,-4 0 4 16,-3 0 1-16,-3 15-2 15,-1-2 9-15,-3 13 0 16,3 1 6-16,-2-6-5 16,-6-4 1-16,5 4 23 15,-3-11-6-15,-3 1-18 16,3-11 5-16,-1 0 7 15,4 0-7-15,0 0 4 0,-3-17 2 16,3-4-6 0,-6 0 0-16,-4 5 7 0,0 11 1 15,-6-1 19-15,-4 0 7 16,0 6-9-16,0 0-25 16,3 0-4-16,3 12-3 15,5 9 2-15,-2 0 5 16,8 6-6-16,0-4 0 15,-1-2-13-15,1-8-1 16,-3-5-36-16,-2-2-64 16,5-6-130-16,0-21-335 15,-8-2-961-15</inkml:trace>
  <inkml:trace contextRef="#ctx0" brushRef="#br0" timeOffset="70296.72">42451 23133 1741 0,'0'0'378'0,"0"0"-139"15,0 0-73-15,0 0-115 16,0 0-41-16,0 0-10 16,0 0-79-16,33 21-167 15,-16-15-388-15</inkml:trace>
  <inkml:trace contextRef="#ctx0" brushRef="#br0" timeOffset="71198.77">42989 23336 1595 0,'0'0'364'0,"0"0"-116"0,0 0-29 16,0 0-116-16,0 0-68 16,0 0-22-16,-134 168-13 15,134-153-21-15,27-13-21 16,9-2-10-16,4 0-1 16,4-6-8-16,-4-11 24 15,-6-4 31-15,-11 5 6 16,-10 10 15-16,-2 6 34 15,-11 0-9-15,0 37-33 0,0 23 33 16,0 18-10-16,-8 9-15 16,-4 5-9-16,1 3-6 15,8-8-18-15,3-24 6 16,0-12 11-16,0-18-5 16,0-18 5-16,0-9 1 15,0-6 0-15,0-12 0 16,0-24 7-16,0-9-6 15,17-15 12-15,3-9-6 16,0-11-6-16,6 0 2 0,5-7 10 16,2 2-13-1,1 10 0-15,-1 16 0 16,-10 17 6-16,-6 9-4 0,-6 17 16 16,-8 12 1-16,-3 4-19 15,0 0 1-15,0 27 11 16,0 10 2-16,0 5-13 15,12-9 0-15,5 4-1 16,7-10-10-16,2-4 0 16,8-10 2-16,0-5 0 15,2-8-6-15,1 0-4 16,-3-6 3-16,-1-21 14 16,-4 0-8-16,-1-11 9 15,-5 1 0-15,-10 4 2 16,-2 12 8-16,-8 10-9 15,-3 5 0-15,0 6-1 16,0 0-7-16,0 17 7 0,0 6 0 16,0 2-1-16,0 2-30 15,3-11 1-15,20-5-3 16,0-5 10-16,2-6 14 16,1 0 9-16,-2 0 6 15,-1-15-5-15,-3-8 5 16,-3 1 17-16,-8-5 4 15,-5 6 1-15,-4 10 5 16,0 5-5-16,0 6-8 16,-24 0-3-16,4 12 3 0,0 14-14 15,14 1 4 1,6 0-2-16,0-6-8 0,14-3-6 16,21-9-21-16,6-3-14 15,2-6-23-15,8-11-83 16,-7-16-165-16,-15-6-432 0</inkml:trace>
  <inkml:trace contextRef="#ctx0" brushRef="#br0" timeOffset="72332.45">37892 19479 1393 0,'0'0'322'0,"0"0"-156"16,0 0 58-16,0 0-89 15,0 0-61-15,0 0-17 16,0 0-18-16,0 3-1 16,0 21 37-16,0 6-20 15,0 15-15-15,0 6-3 16,0 9 2-16,3 6-21 16,0 3-9-16,2-3-9 15,-5-4-15-15,0-8-66 0,0-10-88 16,3-13-133-16,0-14-254 15,-3-11-285-15</inkml:trace>
  <inkml:trace contextRef="#ctx0" brushRef="#br0" timeOffset="73386.66">37982 19378 1077 0,'0'0'287'16,"0"0"-100"-16,0 0 22 16,0 0-73-16,0 0-28 15,0 0-8-15,0 0-26 16,0-1 1-16,14 2 49 16,9 13-20-16,11-2-21 15,5 0-5-15,12-3-14 0,16 3-15 16,20-6-19-16,23 0-15 15,46 0-2-15,58 0-12 16,54 0 0-16,16 6-1 16,-13-6 0-16,-27 3-15 15,-27-6-8-15,3 0-7 16,5 0 0-16,-2 0 9 16,-1 0-3-16,-13 3 5 15,-11 3 1-15,-38 0-4 16,-33-3-5-16,-34 0 13 15,-9 0 5-15,11 0 3 16,7 0-1-16,5 3 6 16,-6-6 1-16,-8 3-1 15,1-3 1-15,-4 0-1 0,0-3 1 16,0 3 1-16,-3 0-1 16,-7 3 1-16,1-3 0 15,-8 3-1-15,-2 0 0 16,-7 0 0-16,-8-3 0 15,-10 3 0-15,-6-6 1 16,-5 0 0-16,-9 0-1 16,0 0 0-16,2 0 0 15,-8 0 0-15,-1 0 0 16,1 0 0-16,0 0 1 16,-3 0 1-16,3 0-2 15,-3 0 1-15,4 0 8 16,-4 0-8-16,1 0 8 0,7 0-3 15,5 0 3-15,2 0 3 16,5 0 1-16,4 0 5 16,-4 0-11-16,-5 0-6 15,2 0 1-15,-1 0-1 16,-2 0 18-16,2 0-2 16,-5 0-16-16,-2 0 15 15,-6 3-2-15,0 0-5 16,-7 0 4-16,1 0 1 15,-8 0-2-15,1-3 0 16,0 3 2-16,-4-3 0 16,-3 0-2-16,0 0 1 15,0 0-4-15,0 0 0 0,0 3 0 16,0 6-7-16,0 9-2 16,0 9 12-16,0 9 6 15,0 9-5-15,0 3-6 16,0 6-1-16,0 0-5 15,0 4 0-15,0-4 0 16,3-6 0-16,-3-5-1 16,0-11 0-16,0-1-27 15,-33-10-54-15,-7-7-115 16,-6-10-467-16</inkml:trace>
  <inkml:trace contextRef="#ctx0" brushRef="#br0" timeOffset="74883.07">37972 20065 1204 0,'0'0'258'0,"0"0"-15"16,0 0-12-16,0 0-96 15,0 0-20-15,0 0-3 16,0 0-29-16,73-6-15 0,-52 6-15 16,-1 0-17-1,6 0-3-15,2 4-2 0,4-2 3 16,12 2-4-16,7-4-3 15,5 2-6-15,11-2-2 16,10 3-5-16,7-3-8 16,9 0-5-16,11 0-1 15,9 0 8-15,8 0-8 16,9 0 0-16,3 0 0 16,8 0 0-16,-1 0 1 15,1 0-1-15,-5 4 0 16,-2 4 0-16,-10 2-1 15,-6-1-5-15,-5 3-2 0,-3-3-2 16,-6-1 1 0,-3 2 0-16,-5-5-2 0,-3 5 10 15,1-8 0-15,-4 4 0 16,3 1 1-16,-1-1 0 16,-2 0-1-16,-1 0 1 15,5-4 0-15,-3 5-1 16,2-5 0-16,0 4-1 15,5-2-5-15,-5 2 4 16,4-4 3-16,-4 5-1 16,-3-1 1-16,-6 0-1 15,0 0 1-15,-4-1-1 16,-7 1 0-16,-3-2 1 16,-2-2 0-16,-6-2 0 0,-1 4 0 15,-1-4 1-15,1 0 0 16,-9 2 6-16,3-2-6 15,-3 0 0-15,9 0 0 16,2 0 0-16,4 0-1 16,4 0 0-16,-1 4 1 15,0-4-1-15,0 3-1 16,-4-1 1-16,-2 2-1 16,4-2-7-16,-6 2 7 15,6-4 0-15,-1 0 0 16,-3 0-14-16,-9 0 7 15,-8 2 2-15,-7-2 0 16,-9 0 5-16,-8 4 0 0,-6-4 0 16,-4 0 0-1,-2 0 1-15,-2 0 0 0,5 0 0 16,-2 0 1-16,5 0 0 16,0 0 0-16,4 0 8 15,-4 0-1-15,-2 0-1 16,-4 0 1-16,-5-4 5 15,-3 4-1-15,2 0-5 16,-5 0 7-16,0 0-2 16,3 0-2-16,3-2 4 15,5 2-5-15,-2 0-8 16,5 0 12-16,-1 0-2 16,1-4-5-16,-5 4 7 15,2 0-5-15,-8 0-1 16,-3 0-5-16,0 0 8 0,0 0-2 15,0 0-2-15,0 0-6 16,0 0 0-16,0 0-9 16,-20 0-45-16,-58 0-49 15,5 0-184-15,-10-6-416 0</inkml:trace>
  <inkml:trace contextRef="#ctx0" brushRef="#br0" timeOffset="75615.99">39179 19398 1041 0,'0'0'312'0,"0"0"-116"0,0 0 57 16,0 0-58-16,0 0-50 15,0 0-13-15,0 0-15 16,0-14-12-16,0 14-19 16,0 0-14-16,0 0-17 15,0 27-30-15,0 26 41 16,0 16-5-16,0 18-16 16,0 6-6-16,0 5-8 15,0-6-17-15,0-5-14 16,0-12 0-16,0-8-3 0,0-13-34 15,0-19-17-15,0-7-46 16,-3-20-85-16,-8-8-204 16,1 0-403-16</inkml:trace>
  <inkml:trace contextRef="#ctx0" brushRef="#br0" timeOffset="76099.22">40362 19434 882 0,'0'0'362'0,"0"0"-162"15,0 0 46-15,0 0-37 16,0 0-45-16,0 0-8 0,0 0-24 15,-10 135-9-15,10-72-13 16,0 9-9-16,0 8-23 16,0 2-26-16,0 7-16 15,6-6-17-15,8-2-11 16,-4-8-8-16,1-10-20 16,-5-15-38-16,0-15-52 15,-6-12-137-15,0-13-349 16,0-8-738-16</inkml:trace>
  <inkml:trace contextRef="#ctx0" brushRef="#br0" timeOffset="76745.64">41572 19395 722 0,'0'0'777'0,"0"0"-572"15,0 0 35-15,0 0-47 16,0 0-17-16,0 0-11 16,0 174-23-16,0-96-33 15,0 5-30-15,0-1-31 16,0-2-14-16,10-5-13 15,-1-6-14-15,-1-9-7 0,-5-3-46 16,-3-12-64-16,0-9-103 16,0-13-323-16,0-13-396 15</inkml:trace>
  <inkml:trace contextRef="#ctx0" brushRef="#br0" timeOffset="77155.54">42625 19581 1397 0,'0'0'407'16,"0"0"-167"-16,0 0 58 15,0 0-106-15,0 0-58 16,0 0-24-16,0 0-35 15,0 33-31-15,0 24 40 16,0 24-14-16,0 18-22 0,0 11-21 16,0-2-10-1,23-1-17-15,4-1-7 0,-4-9-71 16,-23 12-88-16,0-20-310 16,-37-17-1738-16</inkml:trace>
  <inkml:trace contextRef="#ctx0" brushRef="#br0" timeOffset="82004.31">39358 19999 333 0,'0'0'0'0,"0"0"-62"0</inkml:trace>
  <inkml:trace contextRef="#ctx0" brushRef="#br0" timeOffset="83789.45">37883 22505 613 0,'0'0'185'0,"0"0"-68"15,0 0-60-15,0 0-9 16,0 0-7-16,0 0 16 16,0 0 17-16,-67 0-22 15,59 0-52-15,2 0-30 0,-5 6-45 16,2 2-25-16,-8 13-36 16,0-2-86-16,7-5-299 0</inkml:trace>
  <inkml:trace contextRef="#ctx0" brushRef="#br0" timeOffset="84689.56">37458 23055 652 0,'0'0'240'16,"0"0"-84"-16,0 0-53 0,0 0-29 15,0 0 44-15,0 0-10 16,0 0-18-16,56-21-3 15,-42 15 18-15,-8 6 6 16,1 0-16-16,-3 0 2 16,-4 0 7-16,0 0-12 15,0 0-21-15,0 0 1 16,0 0-15-16,0 0-13 16,0 0 17-16,0 0-6 15,3 0-3-15,3 6-10 16,2 0-6-16,-2 6-5 15,0 3 2-15,-3-9-15 0,5 3-5 16,-2-3 4-16,-3 0-2 16,5 0-3-16,1-6-11 15,8 0 14-15,10 0 15 16,10 0-8-16,12 0-4 16,21 0-1-16,17 0-2 15,17 0-2-15,11 0 5 16,10 0-6-16,7 0-6 15,4 0 0-15,-2 0-6 16,4 0-1-16,-2 0 1 16,-2 0-2-16,-4 0 1 15,-6 0-5-15,-11 0 0 16,-12 0-2-16,-14 0 7 0,-18 0 0 16,-11 3 0-16,-18-3 0 15,-11 0 1-15,-8 3 0 16,-11-3 0-16,0 0 0 15,-7 0 0-15,-3 0 2 16,0 0-1-16,0 0-1 16,0 0 0-16,0 0 0 15,0 3-1-15,0-3-14 16,0 0-18-16,0 0-35 16,-17 0-70-16,-27 0-172 15,6 0-283-15,-7-6-171 16</inkml:trace>
  <inkml:trace contextRef="#ctx0" brushRef="#br0" timeOffset="85758.25">38120 22953 725 0,'0'0'331'15,"0"0"-140"-15,0 0-52 16,0 0-13-16,0 0 8 16,0 0 19-16,0 0-6 15,-44-15-27-15,37 15-11 16,0 0-43-16,-7 0-17 16,2 0-30-16,-8 9 0 15,0 0 8-15,0 0 13 16,-1 0-10-16,1-3 5 15,3 0 7-15,2-3-8 16,-10 6-10-16,-1 0-12 0,-7 0-11 16,-4 3 0-16,-4 0-1 15,9-9 0-15,1 3 1 16,5 0 8-16,9 0-1 16,3-6 13-16,4 0 2 15,4 0 6-15,3 0-5 16,3 0-4-16,0 0-14 15,0 0-5-15,23 0 20 16,18 6-1-16,8 0 3 16,18-3-5-16,13 0-1 15,17-3-4-15,13 0 5 16,11 0-3-16,6 0-3 16,6 0 0-16,-3 0-10 0,0 0-2 15,-6 0-1 1,-10 0 1-16,-14 0-1 0,-10 3 0 15,-12 3 0-15,-18 0 1 16,-13-6 1-16,-15 6-1 16,-8-6 0-16,-10 0 0 15,-8 3 1-15,-6-3 0 16,0 0 12-16,0 3 2 16,0-3 12-16,0 0-3 15,0 3 2-15,0-3-13 16,0 0-2-16,0 0-10 15,0 0-1-15,0 0 1 16,3 3 1-16,5 0 7 16,1 3-2-16,-1-6-6 15,-2 6 5-15,-3-6-5 0,0 0 0 16,0 0 0 0,5 6 0-16,-5-6 8 0,3 0-3 15,0 0-6 1,-1 0 6-16,1 0-5 0,-3 0 5 15,4 0-5-15,-3 3 1 16,-1-3 4-16,-3 0-5 16,3 0-1-16,1 0 0 15,-4 0 1-15,3 3-1 16,-3-3 1-16,0 0-1 16,0 0-1-16,0 0-5 15,0 0-5-15,0 0 4 16,0 0-4-16,0 0 1 15,0 0-8-15,0 0-6 0,0 0-6 16,0 0-12-16,0 0-22 16,0 0-25-16,0-18-62 15,0-9-143-15,0-6-384 16</inkml:trace>
  <inkml:trace contextRef="#ctx0" brushRef="#br0" timeOffset="81198.51">28782 20844 992 0,'0'0'500'16,"0"0"-301"-16,0 0-32 15,0 0-56-15,0 0-16 16,0 0 11-16,0-15 32 15,0 12-18-15,3 0-21 16,0 3-29-16,-3-3-18 16,3 3-20-16,-3 0-25 0,0 0-6 15,0 0-1-15,0 0 0 16,0 0-6-16,3 0 0 16,5 3-9-16,-2 30-42 15,1 21-25-15,-7 108-106 16,-13-4-293-16,-18 6-385 0</inkml:trace>
  <inkml:trace contextRef="#ctx0" brushRef="#br0" timeOffset="81725.15">29063 23085 838 0,'0'0'354'0,"0"0"-133"15,0 0-128-15,43-192-48 16,-23 147 21-16,0 4-28 16,-4 14-27-16,-2 6-9 15,-5 20-2-15,-4 1-154 16,-5 7 26-16,0 41 108 0,0 14-33 15,0 43-136-15,0-18-45 16,0-6-261-16</inkml:trace>
  <inkml:trace contextRef="#ctx0" brushRef="#br0" timeOffset="81963.5">29229 23434 1487 0,'0'0'351'0,"0"0"-138"0,0 0-53 16,0 0-73-16,0 0-50 16,0 0-25-16,0 0-12 15,-24-37-25-15,15 10-115 16,6 5-165-16,-5-4-354 0</inkml:trace>
  <inkml:trace contextRef="#ctx0" brushRef="#br0" timeOffset="86265.43">20196 21661 920 0,'0'0'277'16,"0"0"-147"-16,0 0-46 0,0 0-32 16,0 0 1-16,0 0 31 15,0 0 8-15,0-1-2 16,0-4-8-16,0 5-10 16,0 0 20-16,0 0 4 15,0 0-34-15,0 0-24 16,0 0-9-16,0 0-6 15,0 0-10-15,-11 0-13 16,-9 0 0-16,0 0 0 16,-3 0-1-16,0 6 0 15,-4 14 1-15,1-5-1 16,-8 4 1-16,0 8 0 0,-5 5 0 16,2 1 15-16,0 0-6 15,-1 0 6-15,6 0 4 16,1-3-1-16,1 3-8 15,1 6 1-15,6-6-10 16,-5 3 9-16,8 3 0 16,-1 0-9-16,3 3 1 15,-7 5 8-15,5 1-9 16,1 2 0-16,-6 2 0 16,7-2 10-16,-7 4-2 15,6-6-1-15,-5 4 7 16,0-10 11-16,4 2-1 15,0-7-9-15,4 0-4 16,3-3-3-16,-1 1 1 16,4-2-1-16,4-6-3 0,1 0-4 15,5-6 4-15,0 3-6 16,0 6 9-16,0 0-8 16,0 3-1-16,0 3 1 15,0 3 8-15,0-3-8 16,11 3 8-16,3 6-7 15,-1-3-2-15,4 5 10 16,3-1 21-16,0 1-19 16,0-9-10-16,3 4 4 15,1-9 1-15,2 7-5 16,8 1-1-16,-1 5 1 0,4 2 30 16,3 0-5-1,-7-4-13-15,-2-11-13 0,-5-2 0 16,0 0-1-16,-2-10 0 15,1 6 0-15,-2-14 0 16,3 13-4-16,4-5 4 16,4 0 0-16,9 3 1 15,4 3 1-15,-1 0-1 16,1 0-1-16,-4-12 1 16,0 0 0-16,1-3-1 15,4 0 0-15,2 0 1 16,-1-3-1-16,5-3 0 0,-7 0-1 15,-1-6 0 1,1 0 1-16,1 0-2 0,-1 0 2 16,2 0 0-16,9 0 0 15,2-6 0-15,2 0 5 16,2-3-5-16,4 3 1 16,-6-6-1-16,1-6 0 15,-2-3 8-15,-1 0-8 16,-2-6 1-16,2 0-1 15,2-6 2-15,2 6-1 16,4-6-1-16,-6-8 1 16,6 7-1-16,-4-1 1 15,-1-9-1-15,-4 1 0 16,5-1 0-16,-7-4 0 16,4-6 1-16,-9 8 0 0,3-2 0 15,-9-2-1-15,1 8 0 16,-4-11-1-16,-3 5 1 15,-3 0 0-15,-4 0 0 16,-7 3 0-16,2-9-8 16,-8 0-1-16,-4 0 8 15,-2-3-1-15,-8-3 1 16,2 6 0-16,-8 6-3 16,0 0-2-16,0 13 12 15,0 2-8-15,0-5 2 16,0 5 0-16,0-7 0 15,-11-1 7-15,2-1-7 16,-5 3 0-16,1-7 0 0,2 10 0 16,-2 3 0-1,-3 0-1-15,-1 6 0 0,-3 1 0 16,-7-6-5-16,0 4 5 16,-6-4-5-16,-4 2 4 15,-7-3-4-15,-2 0-1 16,-4 6-7-16,-4 0-1 15,-3 0-8-15,-2 6 3 16,-5 0 7-16,-7 6 7 16,1 3 4-16,0 3 1 15,-4 3 0-15,1 3-6 16,0 3 6-16,-1 0-6 16,1 0 5-16,-5 0-4 15,2 0 6-15,2 3 0 16,4 0 1-16,4 0 0 0,2-3 5 15,4 0-5-15,2 3-1 16,12 0 1-16,-1 0 5 16,10 0-5-16,4 3-2 15,2-3-4-15,2 0 4 16,3 0 1-16,2 0 1 16,-4-3 5-16,5 3-6 15,0-3 0-15,0 3 0 16,-1 6-6-16,1-6 5 15,-3 6 1-15,-2 6-1 16,-5 6 1-16,-1 0-1 16,-1 3 1-16,-3-3 0 0,-2 0 7 15,3-3-7 1,4-3 0-16,2 0 7 16,2-4 2-16,6 4-8 0,-1-9 7 15,7 0-7-15,3-1-1 16,8-3 0-16,3 6 0 15,3-8 1-15,0 0-1 16,0 0-9-16,0 6-6 16,17 0-93-16,16-1-171 15,4 5-502-15</inkml:trace>
  <inkml:trace contextRef="#ctx0" brushRef="#br0" timeOffset="88963.29">24784 21425 1101 0,'0'0'219'16,"0"0"-124"-16,0 0-64 15,0 0-17-15,0 0 18 16,0 0 38-16,0 0 15 16,-3-6-5-16,-4 0 19 15,1 6-11-15,2 0-13 16,-6 0-27-16,4 0-7 16,-8 0-6-16,5 0-1 15,-8 0-4-15,0 0-5 16,-3-6-9-16,-1 6-4 15,-2-4-6-15,-3 4 0 16,-1 0 7-16,0 0 2 0,-3 0-6 16,4 0 1-1,-5 0 0-15,4 4-2 0,1 2-7 16,0 0 8-16,-5 3-2 16,1-1-7-16,-4 4 1 15,2 1 5-15,-6 2-5 16,-2-3 0-16,3 0 8 15,1-1 10-15,5-1-3 16,2 1 2-16,-2-7 3 16,1 6-6-16,1-3-6 0,-2 5-8 15,1-4 8 1,-1-1-3-16,2 5 0 0,-1-4-5 16,-4 5 0-1,0 2-1-15,-5 5 1 0,-1-2-1 16,-3 3 1-16,2 0 0 15,4-3 1-15,0-2 10 16,8 1 3-16,-1 1-2 16,-1 0-12-16,-2 3 0 15,2 0 0-15,5 3-1 16,0-9 2-16,6 6-1 16,3-3 0-16,0 0 6 15,4 3-6-15,-1-6 0 16,5 3 0-16,-2-3-1 15,2 3 1-15,-2 0 5 16,2 0-5-16,1 0 7 0,2 3-7 16,-1 6 0-16,0-6 8 15,0 6 0-15,4 0 6 16,-3 4-9-16,1 0 1 16,2 2 4-16,3 0-1 15,0-1-9-15,0 1 1 16,0 4 10-16,0-1-11 15,0-1-1-15,3 5 6 16,8-1 2-16,-4-3-7 16,0-3 7-16,3-1-7 15,0-5 6-15,0 6-1 16,4-7 0-16,-2 2-5 0,2 7 7 16,-2-8-2-1,2 6 2-15,0-6 4 0,-4-3-12 16,1 0 9-16,-2 0-8 15,2-9 0-15,1 0 1 16,2 3-1-16,3-6 5 16,-1 3 1-16,7 6-7 15,2-3 1-15,-2 3 6 16,3 0-6-16,-2 0 1 16,-1-3-1-16,0 0 0 15,3 3 0-15,-1-9 6 16,2 6-7-16,-1 0 1 0,3 2 6 15,5-1-6 1,4 10 0-16,2-10 32 16,3 8-31-16,-7 2-1 0,1-6 5 15,-3 0 3-15,-7 2-8 16,-1-9-2-16,0 5 2 16,-2-4 0-16,-1-1 0 15,2 1 0-15,-7-4-1 16,2 7 0-16,5-7-1 15,2 8 1-15,2 0 0 16,8-7 1-16,1 5 11 16,0-7-12-16,6 3 0 15,-4-9 1-15,0 0 6 16,1 3-7-16,-1-3 0 16,0 0 1-16,1-1-1 0,2 1 1 15,0-6-1-15,1 0 1 16,2 0-1-16,-2 0 1 15,2 0-1-15,1-9 1 16,1 1 0-16,-2 2-1 16,-5-3 1-16,-3 3-1 15,-4 0 0-15,-4 0-1 16,1 0 0-16,-8 3 1 16,0-3 1-16,-2 0 0 15,5 0-1-15,0-7 0 16,2 5 0-16,2 2 5 15,-1-9-5-15,-1 9-1 16,-2-7 1-16,1-1-2 0,-4 1 1 16,0 1 0-1,5-3 1-15,-1-6-1 0,2 3 0 16,2-3 0-16,-2 0 1 16,-2-10-1-16,1 8 1 15,-5-8 1-15,-3-3-1 16,3-7 0-16,-2-4 0 15,2-3 0-15,-3 0 0 16,0 3 0-16,-4 3 0 16,-2 3 0-16,-5-3 1 15,-1 9-1-15,-5 0 1 16,0-6-1-16,-3 3 1 16,0-3-1-16,0 0 0 15,0-8 1-15,0 5-1 16,0 4-2-16,-6-1-5 0,-5 3 6 15,5-7-5 1,-5 5 6-16,-2-1 6 0,-1-1-6 16,2 2-18-16,-5 1 6 15,0-1-3-15,0 1-4 16,-3 4-7 0,4 6 11-16,2 0-12 0,0 10 8 15,2-9 0-15,1 5 2 16,-1 6-1-16,1-9 11 15,-6 6-4-15,4 0 11 0,-4-6 0 16,0 3-6 0,-3-3-1-16,3 6 6 0,1-6 1 15,2 6-1-15,-3 0-3 16,2 6 4-16,-2 3 0 16,-3 3-7-16,0 0 5 15,-1 3 1-15,1-3 1 16,-3 3 1-16,0-3 0 15,-1 3-1-15,-3-3 1 16,0 0-1-16,1 0 2 16,-1 0 4-16,4 3 0 15,0-3-6-15,-2 0 1 16,-1 0 6-16,3 3 1 16,-7 0 2-16,2 3-4 15,-4 0 0-15,-2 0 1 16,1 0-5-16,-1 0 11 15,1 0-2-15,2 0-5 0,5 0 10 16,0 0 0-16,2 0-7 16,1 0-3-16,0 6-5 15,3 0-1-15,3 0 0 16,0 3 0-16,3-3-1 16,1-3 0-16,5 0 1 15,2 3-1-15,3-6 0 16,0 6-11-16,-11 9-64 15,2 0-183-15,-8 0-483 0</inkml:trace>
  <inkml:trace contextRef="#ctx0" brushRef="#br0" timeOffset="97057.35">25703 24267 734 0,'0'0'278'0,"0"0"-123"0,0 0-78 16,0 0-29-16,0 0-3 16,0 0 23-16,-20 0 23 15,17 0 24-15,0 0-10 16,3 0 40-16,-3 0-47 15,3 0-19-15,0 0 18 16,-3 0-13-16,-5 0-34 16,2 0 5-16,-8 0-36 15,4 6 6-15,-4 6-4 16,-3-3-2-16,5 3 1 16,-8-3-7-16,0 3-11 15,-4 6 9-15,-5-3-5 16,-5 3-5-16,-3 9 1 0,-7 0 8 15,-2-6-4 1,2 6 8-16,-2-6 14 16,2 0 2-16,1 5-14 0,0-5-7 15,2-4 0-15,4 4 0 16,-3-11-2-16,4 7 4 16,-4-11-3-16,-1 10 1 15,-2-11-1-15,0 7-7 16,-4 3 10-16,-1-3-11 15,-2 3 0-15,-2 6 0 16,-6 4 0-16,1-11 6 16,1 7-5-16,-1-2 8 15,4-5 4-15,5-7-12 0,-2 5 10 16,4-10-3-16,-1 11 3 16,-4-7-11-16,2 0 0 15,2 3 0-15,4-3 0 16,-1-6 6-16,1 6-5 15,-4-6 0-15,-1 0-1 16,-4 0 1-16,-6 6-1 16,-2-1 0-16,4-1 1 15,-8 8-1-15,-2-6 0 16,-6 3 0-16,-4 3-1 16,-4-1 0-16,4 5 0 15,5-5 1-15,7-5 1 16,14 4 8-16,4-5-8 15,2-5-1-15,1 0 0 0,0 0 1 16,-1 0 1 0,-7 0-1-16,5 0 5 0,2 0-5 15,-2 0 1-15,2 0 5 16,4 0 2-16,3 0-3 16,1 0-4-16,2-5-2 15,4-1 18-15,-4 2-18 16,8-2 1-16,0-5 13 15,2 1-14-15,7 4 1 16,0 1 6-16,3-1-6 16,5-4 0-16,-5 4 6 15,2-5-7-15,1 5 0 0,-2-9 0 16,-1 3 0 0,1-9-10-16,0 0 10 0,-7-6 0 15,0-6 1-15,0 6-1 16,-4-7 6-16,4 1-6 15,-3 0 0-15,0 1 0 16,-1 10 0-16,1-3 0 16,3 12 0-16,3-2 6 15,-3-5-6-15,6 8 0 16,2 5 0-16,-2-7-4 16,4 7 3-16,3 1 1 15,-3-8 0-15,2 8 1 16,2-3 0-16,3 3-1 15,-3-6-1-15,3 3 0 16,-5-3 0-16,2 6 1 0,3-3 0 16,-5-3 1-16,2 0-1 15,3 3-1-15,-3-3 1 16,-2 3 0-16,5 3 0 16,0 6 0-16,3 0 0 15,0 0 2-15,0 0-2 16,0 0 0-16,0 0-1 15,-4-6 1-15,4 6 1 16,0 0 0-16,0 0 0 16,0 0 0-16,-3 0 4 15,3 0-5-15,-3 0 1 16,-1-6-1-16,1 6 0 16,-4-6-7-16,1 0 7 0,1 0 6 15,-1 3-6-15,0-9-6 16,-5 6 6-16,5 0 1 15,0 3-1-15,-2-3 0 16,2 0-7-16,0 0 6 16,-1 0 0-16,0-3 1 15,1 3-7-15,-1 0-2 16,0 0 8-16,3 3 0 16,1 0 1-16,0 3-1 15,3 0 0-15,0 0 0 16,0 0-9-16,0 0 9 15,0 0 0-15,0 0 1 0,0 0-1 16,0 0 1 0,0 0 1-16,0 0-1 15,0 0 0-15,0 0 0 0,0 0 1 16,0 0 0-16,0 0-1 16,0 0 1-16,0 0 2 15,0 0-3-15,0 0 0 16,0 0 1-16,0 0 4 15,0 0-5-15,0 0 0 16,0 0 0-16,0 0 0 16,0 0 1-16,0 0 0 15,0 0 0-15,0 0-1 16,0 0 1-16,0 0-1 16,0 0 0-16,0 0 0 15,0 0 0-15,0 0 0 0,0 0 0 16,0 0 0-16,0 0 0 15,0 0 6-15,0 0-6 16,0 0-1-16,0 0 1 16,0 0 0-16,0 0 0 15,0 0 1-15,0 0-2 16,0 0-7-16,0 0-12 16,0 0-4-16,0 0 3 15,0 0 3-15,0 0 9 16,0 0-7-16,0 0 7 15,0 0 1-15,0 0-19 16,0 0-25-16,0 0-10 16,0 0-11-16,0 0-22 0,0 0 8 15,0 0 25 1,0 0 12-16,0-3 5 0,-7-3-81 16,-3 0 72-16,4 0 41 15,-2 6 11-15,5 0 1 16,-3 0-1-16,3-3 1 15,-5 3 1-15,5 0 1 16,-3-3 12-16,3 3-1 16,3 0 11-16,-3 0 17 15,3 0 1-15,0 0-3 16,0 0-12-16,0 24 23 16,6 9 28-16,11 0-27 15,0 3-17-15,-2-3 2 16,6-6-10-16,-4-9-7 15,0-3 6-15,0 0-5 0,3-3 9 16,9 0-13 0,4 3 5-16,4-1 3 0,7-1-8 15,-4 1-2-15,3-2-12 16,1 3 3-16,-7-3-2 16,3 3 2-16,-4-3-3 15,1 3-1-15,0-4 1 16,0-5 0-16,-4 10 1 15,1-5-2-15,-4-5 1 16,-4 4-1-16,2 1 6 0,-2-7-5 16,1 2 0-1,-1-1 0-15,2 1-1 0,-2 0 1 16,1 0-1-16,-4-2 0 16,0 1 0-16,-3-5 1 15,0 0 0-15,0 0-1 16,-2 0 0-16,-1 0 1 15,3 0-1-15,-5 0 1 16,5 0-1-16,-3 0 1 16,4 0-1-16,-4 0 1 15,-5 0-1-15,5 0 0 16,-3 0 1-16,3-5-1 16,2-5 0-16,-2-2 1 0,3 3-2 15,0-3 0 1,-3 7 1-16,3-5-1 0,-3 8 0 15,-1-2 1-15,1-2-8 16,0 6 8-16,0-5 1 16,0-1 0-1,2 0-1-15,1-4 0 0,3 5 0 16,5-1 1-16,-2-8-1 16,4 13 1-16,1-5-1 15,1 0 0-15,2 0 0 16,-1-3-2-16,4-3 1 15,0-3 1-15,4-5 0 16,-1 1 1-16,3-2 0 16,-2-5-1-16,-2 11 0 15,1-3 0-15,0 3-1 0,-3 3 0 16,1 3 0 0,0 3 0-16,0-6 1 0,2 3 0 15,-3 3-5-15,-1-6 5 16,1-3 0-16,0 9 0 15,0-9 6-15,-4 9-6 16,4-6 0-16,0 12 0 16,-1-9-1-16,-2 6 0 15,3 0-7-15,-1-3 8 16,-2 0 0-16,2 0-1 16,-5-3 1-16,1 3 0 15,-1-6-1-15,-1-3 1 0,-2 9 0 16,1-6 0-1,-3 3-1-15,-2 3 1 0,2 0-1 16,-1 6 0-16,-2-6-9 16,-3 6 8-16,4-6 2 15,-1 3-1-15,3 0 0 16,1 0 0-16,0 3 1 16,0 0-1-16,-1 0-1 15,0 0-5-15,5 0 6 16,-4 0 1-16,-1 0-1 15,1 0 0-15,-7 0 1 16,0 3-1-16,-6 0 0 16,0-3 1-16,-2 3-5 15,2-3 5-15,-1 0 6 16,4 0-5-16,0 6-1 16,6-6 0-16,3 6-1 0,5 0 1 15,5 3-1-15,1-3 1 16,0 0 1-16,-7 0-1 15,1-6 0-15,-2 0 0 16,-5 0 0-16,2 0-8 16,-3 0 8-16,2 0-1 15,-6 0 0-15,1 0 0 16,-3 0 0-16,0 0 1 16,-8 6-6-16,5-6 4 15,-3 3 2-15,1 0 0 16,-1 0 4-16,-2 3-4 15,5-6-2-15,-1 0 2 0,1 0 0 16,3 6 0-16,3-6-1 16,3 6 1-16,0 0 0 15,1 3 0-15,-4-3 1 16,0-6 0-16,-3 6 0 16,-4-6 0-16,4 0 1 15,3 0-1-15,-3 0 5 16,-2 0-6-16,-1 0 0 15,3 0 0-15,3 0 0 16,1 0 6-16,2 0 24 16,0 0-15-16,0 0-14 15,-2 0 0-15,-1 0 1 16,0 0-1-16,0 0 0 16,-3 0 1-16,2-6-1 15,-2 6 0-15,-3-6 4 0,-2 6-5 16,-4 0-1-1,-2 0 0-15,-3 0 1 0,0 0-1 16,-3 0 1-16,5 0 0 16,-5 0 0-16,3 0-11 15,0 0-17-15,3 0-34 16,-6 12-110-16,0 0-173 16,0 3-543-16</inkml:trace>
  <inkml:trace contextRef="#ctx0" brushRef="#br0" timeOffset="97279.34">26235 24468 1375 0,'0'0'0'15,"0"0"-122"-15</inkml:trace>
  <inkml:trace contextRef="#ctx0" brushRef="#br0" timeOffset="-9476.43">18089 16452 937 0,'0'0'222'0,"-203"0"-217"15,76-37-5-15,20-7-151 16,27 2-73-16</inkml:trace>
  <inkml:trace contextRef="#ctx0" brushRef="#br0" timeOffset="-2367.13">35092 10033 1443 0,'0'0'271'0,"0"0"-163"0,0 0 26 15,0 0 35-15,0 0-61 16,0 0-6-16,-74-53 3 16,67 49-19-16,1 4-29 15,1 0-26-15,5 0 5 16,-3 0 0-16,-3 0-5 15,-8 0-12-15,-9 19 1 16,-13 25-13-16,-12 20 15 0,-1 16-8 16,-1 15-5-1,7 1 1-15,9-3-1 0,13-6-9 16,15-9 0-16,6-12-1 16,3-6 0-16,31-12 0 15,13-7 1-15,9-18 0 16,10-10 0-16,6-13 2 15,1 0 4-15,-4-13-5 16,0-20 9-16,-14-11-10 16,-4-9 1-16,-12-7 5 15,-11-4 1-15,-8-7 2 16,-13 2 5-16,-7 6 0 16,0 3 4-16,-14 12 9 15,-19 6-10-15,-4 9-11 16,-7 6-6-16,1 7-6 0,3 10 6 15,2-1-7 1,9 5-25-16,6 5-35 0,6 1-52 16,17 0-73-16,0 0-201 15,0 12-292-15</inkml:trace>
  <inkml:trace contextRef="#ctx0" brushRef="#br0" timeOffset="-1940.27">35523 10305 1343 0,'0'0'516'15,"0"0"-429"-15,0 0 18 16,0 0 38-16,0 0-37 16,36 156-29-16,-22-93-29 15,6-3-11-15,0 5-18 16,0-10-13-16,0-7-4 16,0-5 4-16,-4-12-5 15,-2-10 0-15,0-10 0 0,-5-11 6 16,5 0 10-1,-2-11 20-15,2-26 11 16,3-17 8-16,-7-10-10 0,1-8 1 16,-5-3-13-16,0 3-13 15,-1 12-16-15,-5 9-5 16,0 12-23-16,0 13-56 16,-8 22-99-16,-12 4-209 15,4 0-411-15</inkml:trace>
  <inkml:trace contextRef="#ctx0" brushRef="#br0" timeOffset="-1256.22">36038 10616 1030 0,'0'0'827'15,"0"0"-709"-15,0 0-16 16,0 0 76-16,0 0-55 16,0 0-41-16,186-47-24 15,-152 23-18-15,-5-3-19 16,-1 0-12-16,-12-3 3 16,-5 3-5-16,-5 3 4 15,-6 3-1-15,0 3-9 16,-6 6-1-16,-18 6-5 15,-7 6-10-15,-1 0 14 16,-5 21-7-16,4 15 7 16,5 9-5-16,11 6-6 0,8 3 1 15,9 2-6-15,0-8-6 16,14-4 1-16,12-7 9 16,11-9 12-16,-1-6 1 15,4-7 0-15,4-9 0 16,-4-6 2-16,0 0-1 15,-3-10 1-15,-4-17 6 16,-7-6-2-16,-6-3 2 16,-2-3-2-16,-8-3 1 15,-3 2-1-15,-1-1-4 16,2 8 18-16,-2 6 4 0,3 6-3 16,5 6-3-16,3 9-6 15,6 6-5-15,4 0-6 16,7 21 0-16,-2 15 0 15,-1 6 0-15,-7 3 0 16,-4-6-1-16,-8-4 0 16,-9-8-1-16,2-10 0 15,-5-6-5-15,0-11 6 16,0 0 17-16,0-1-4 16,0-34 1-16,0-5-1 15,0-13-5-15,0-4-8 16,0 3 0-16,15 6-7 0,13 6-35 15,8 9-84 1,-2 9-217-16,-8 9-441 0</inkml:trace>
  <inkml:trace contextRef="#ctx0" brushRef="#br0" timeOffset="-573.22">37351 9812 1582 0,'0'0'314'16,"0"0"-63"-16,0 0-4 16,0 0-84-16,0 0-84 0,0 0-36 15,0 0-9-15,-121 48-14 16,81 18 2-16,7 11-4 15,10 11-5-15,12 3-7 16,11-3-6-16,3 4-1 16,28-5 1-16,6 0-13 15,2-3-5-15,4-1-3 16,-2-7-6-16,-1-2 1 16,-6-9 17-16,-4-1-11 15,-4-11-5-15,-9-1 16 16,-6-4-18-16,-11-3-16 15,0-3-5-15,0-9 32 16,-23-8-73-16,-12-18-32 16,-5-7 7-16,-3 0-1 15,-7-28-42-15,4-20 14 0,2-14 48 16,7-4 55-16,11 1 40 16,12 2 10-16,14 5 20 15,0 14 17-15,20 7 19 16,20 14 13-16,13 2 3 15,7 7-5-15,7 7-23 16,3-4-21-16,-2 6-22 16,-4-5-3-16,-6 3-1 15,-3-8 11-15,-15-2-3 16,-7 1 8-16,-10-10 26 0,-6 2 10 16,-6 0 6-1,-8-3-17-15,-3 3 14 0,0 3-10 16,0 6 9-16,0 6 4 15,-8 6-5-15,-1 3-29 16,-2 0 2-16,5 18-24 16,0 15-8-16,6 9 0 15,0 0-1-15,0 2 0 16,3-10-36-16,11-5-68 16,-2-23-73-16,-1-6-338 15,-8 0-621-15</inkml:trace>
  <inkml:trace contextRef="#ctx0" brushRef="#br0" timeOffset="-372.22">37735 10189 2043 0,'0'0'287'16,"0"0"-140"-16,0 0-10 15,0 0-85-15,0 0-52 16,0 0-40-16,0 0-204 16,44 86-363-16,-35-53-982 0</inkml:trace>
  <inkml:trace contextRef="#ctx0" brushRef="#br0" timeOffset="-40.64">38140 10650 975 0,'0'0'600'16,"0"0"-374"-16,0 0 57 15,0 0-87-15,110-156-83 16,-90 99-18-16,0-3-30 16,-10-6 6-16,-7-2-29 15,-3 7 6-15,0-1-5 16,0 8-3-16,-13 14 1 15,2 9 2-15,2 10-18 16,1 9-7-16,2 12-18 16,3 0 0-16,0 12-18 15,0 30 5-15,3 22 12 16,0 17 1-16,0 6 0 0,3 9 0 16,20-6-24-16,1-3-18 15,-1-9-37-15,0-7-39 16,-3-17-99-16,-3-20-145 15,-11-14-417-15</inkml:trace>
  <inkml:trace contextRef="#ctx0" brushRef="#br0" timeOffset="117.36">38239 10320 1315 0,'0'0'757'0,"0"0"-572"16,0 0 29-16,237-39-79 0,-139 18-86 15,6-3-49 1,18-18-13-16,-24 4-215 0,-28 6-647 0</inkml:trace>
  <inkml:trace contextRef="#ctx0" brushRef="#br0" timeOffset="2691.91">34918 11469 795 0,'0'0'645'0,"0"0"-475"16,0 0 36-1,0 0 1-15,0 0-58 0,0 0-31 16,0 0-18-16,0-6-23 16,0 6-16-16,0 0-11 15,0 0-2-15,0 0-9 16,0 18-7-16,-7 18 12 16,-10 15-19-16,1 15-3 15,-1 12-8-15,3 11-5 16,8-3-3-16,6 1-6 15,0-6 1-15,0-8-1 16,23-10-7-16,7-9 5 16,7-10 1-16,0-7-7 15,6-10 8-15,1-10-2 16,2-11-5-16,1-6 5 16,-1 0-7-16,2-23-1 0,-4-16 9 15,-5-13-1-15,-8-11 2 16,-8-8 1-16,-3-10-1 15,-14-4 0-15,-3 6-1 16,-3 12 1-16,0 2 0 16,0 14 1-16,0 9 5 15,-12 6 7-15,-2 6-7 16,1 3-5-16,3 6 11 16,0 6-3-16,3 3 3 15,3 3-6-15,1 6 0 16,3 3-6-16,-3 0 0 15,3 18-15-15,-3 30 15 0,3 18 6 16,0 12-4-16,0 8 4 16,0 0-6-16,9-5 1 15,9 0 1-15,2-12-2 16,-3-5-1 0,-2-16-23-16,-1-10-28 0,0-11-54 15,2-17-99-15,-6-8-302 16,-3-2-291-16</inkml:trace>
  <inkml:trace contextRef="#ctx0" brushRef="#br0" timeOffset="3157.16">35752 11999 1498 0,'0'0'513'16,"0"0"-429"-16,0 0-8 15,0 0 20-15,0 0-28 16,0 0-5-16,0 0-7 16,112 81-25-16,-96-43-17 15,-3 1-4-15,-6 1-9 16,0-5 5-16,-7-7-5 0,0-10-1 15,0-9 0 1,0-3-11-16,0-6 1 0,-4 0 10 16,-6-25 7-16,1-17 0 15,5-8 1-15,4-10-2 16,0 3-6-16,10 5 0 16,17 11-6-1,7 10 4-15,-2 16 1 0,-1 15-5 16,2 0-4-16,-2 21 1 15,-2 21 9-15,1 7 1 16,-7-1-1-16,2 0-15 16,-10-6-18-16,3-7-43 15,-8-5-57-15,-3-5-57 16,-4-11-143-16,0-4-271 0</inkml:trace>
  <inkml:trace contextRef="#ctx0" brushRef="#br0" timeOffset="3706.65">36639 11947 1373 0,'0'0'395'0,"0"0"-202"16,0 0 12-16,0 0-54 15,0 0-62-15,-208 112-40 0,165-64-2 16,6 2-17 0,10-2-13-16,18-2-17 0,5-10-10 15,4-3 1-15,7-10-3 16,26-7 12-16,10-11 0 16,8-5 8-16,5 0-7 15,5-21-1-15,-4-15-1 16,-10-9-5-16,-4-12 6 15,-9-3 0-15,-8-9 9 16,-9 3-7-16,-7 1 17 16,-10 3 2-16,0 8 3 15,0 6 10-15,-10 9 6 16,-10 3 2-16,-3 3-17 0,3 6 5 16,0 0-6-1,3 9-8-15,6 3-5 0,2 9 1 16,5 3-8-1,-3 3-4-15,0 3-10 0,1 30 4 16,-5 18 6-16,8 12 0 16,0 11 1-16,3 7 0 15,0-1 5-15,14 1-5 16,13-2-1-16,-1-10-14 16,5-7-8-16,-2-8-17 15,1-8-25-15,1-15-3 16,6-18-86-16,-11-5-317 15,-5-8-462-15</inkml:trace>
  <inkml:trace contextRef="#ctx0" brushRef="#br0" timeOffset="4343.45">37013 12289 514 0,'0'0'1212'16,"0"0"-994"-16,0 0 47 16,0 0-45-16,0 0-104 15,184 6-37-15,-143-12-19 16,-3-15-19-16,0-2-17 16,-4-4-12-16,-8-6 0 0,-9-3-10 15,-8-1 5-15,-9 5-7 16,0 1-1-16,0 10-11 15,-12 5 3-15,-16 11-7 16,-8 5-12-16,-4 5 28 16,-3 32 0-16,2 9-1 15,15 2-11-15,12 2-19 16,14-4-18-16,0-5-15 16,9-5-16-16,19-9 19 15,5-6 13-15,1-9 32 16,-1-8 6-16,1-4-1 15,-5 0 6-15,5-23 5 16,-4-12 1-16,1-7 6 16,-2-8-5-16,1-4 17 15,4 0 5-15,0 2-9 0,-5 8-14 16,5 11 10-16,-4 12 7 16,-1 15-7-16,-1 6-2 15,2 8-2-15,-1 28 3 16,2 13 4-16,-1 2-8 15,1-1-6-15,-5-1-1 16,-9-13 1-16,-8-7 0 16,-9-8-1-16,0-6 1 15,0-9-11-15,0-6 11 16,0 0 21-16,-9-11 7 16,1-22 9-16,2-9-20 15,3-10-17-15,3-4 0 16,0-4-61-16,6-17-86 0,25 22-336 15,-5 7-1164-15</inkml:trace>
  <inkml:trace contextRef="#ctx0" brushRef="#br0" timeOffset="4715.49">38444 11562 1689 0,'0'0'294'15,"0"0"-59"-15,0 0 14 16,0 0-121-16,0 0-58 16,0 0-9-16,0 0-13 15,-154 84-10-15,117-21-5 16,11 12-12-16,9 11 0 15,10 1-11-15,7 3-1 16,4-3-9-16,25 3-8 16,8 0-3-16,0 7-19 15,-1-1-2-15,-2 6 25 16,-7 0 5-16,-4-3-16 16,-3-6 17-16,-6-9-30 15,-2-15-1-15,-7-15-20 0,-5-17-19 16,0-25-23-1,-25-12-228-15,-4 0-435 0</inkml:trace>
  <inkml:trace contextRef="#ctx0" brushRef="#br0" timeOffset="5028.64">38262 12438 1220 0,'0'0'250'15,"0"0"-86"-15,0 0 10 16,171-41-76-16,-117 28-54 16,-1-3-3-16,-2-3-9 15,-1 0-13-15,-7-6-18 16,1-2-1-16,-10 0-6 0,-8 2-9 16,-9 8 14-16,-8 1 1 15,-6 8 14-15,-3 5 44 16,0 3 40-16,0 0-43 15,-6 27 3-15,-11 11-1 16,8 8-28-16,1 4-19 16,8-3-10-16,0-3 0 15,0-12-44-15,17-6-73 16,-3-11-108-16,-1-15-250 0</inkml:trace>
  <inkml:trace contextRef="#ctx0" brushRef="#br0" timeOffset="5225.58">38721 11805 1850 0,'0'0'283'0,"0"0"-82"0,0 0-64 16,0 0-137-16,0 0-63 15,0 0-419-15,0 0-893 0</inkml:trace>
  <inkml:trace contextRef="#ctx0" brushRef="#br0" timeOffset="5576.74">39095 12359 1114 0,'0'0'782'0,"0"0"-540"0,0 0 18 16,0 0-103-16,0 0-85 15,0 0-39-15,124-208-11 16,-107 137-1-16,-11-8-9 16,-6-4-3-16,0-3 6 15,0 11 1-15,-14 6 1 16,-1 18-3-16,1 15 4 0,5 18 6 15,1 12-6-15,-5 6-17 16,2 9 0 0,-2 33 0-16,3 15 1 0,7 12-1 15,3 9 0-15,0 4-1 16,20-1-18-16,7-2-16 16,2-4-39-16,2-10-23 15,-5-11-64-15,1-12-148 16,-7-15-269-16,-3-15-825 0</inkml:trace>
  <inkml:trace contextRef="#ctx0" brushRef="#br0" timeOffset="5722.73">39132 11930 1993 0,'0'0'329'0,"0"0"-159"15,0 0-20-15,214-54-83 16,-110 28-55-16,43-22-12 15,-24 6-203-15,-19 0-809 0</inkml:trace>
  <inkml:trace contextRef="#ctx0" brushRef="#br0" timeOffset="8723.8">40983 9806 1367 0,'0'0'270'16,"0"0"-132"-16,0 0 34 15,0 0-76-15,0 0-34 16,0 0 13-16,0 0-19 15,-3 104 3-15,-3-61-17 16,3 1 1-16,3 4-8 0,0 4 7 16,0 2-11-16,-5 5 15 15,5 9-24-15,-6 4-10 16,0 3 49-16,-5-6-4 16,2-6-41-16,1-12-7 15,2-10-8-15,3-10 1 16,3-7 4-16,0-4-5 15,0-9 0-15,0-6 0 16,0 1-1-16,0-1 1 16,0-5 11-16,3 0 6 15,17 0 15-15,6 0 4 16,15 0-4-16,10-16-9 16,12-1-5-16,10 2-7 0,8-5-11 15,9 7 8-15,0-4-7 16,7 8-1-16,2 0 5 15,2 3-6-15,0 0 0 16,-5 3 0-16,-6 0 0 16,-6 2 1-16,-13 1-1 15,-15 0 1-15,-13 0 0 16,-16 0-1-16,-13 0-1 16,-11 0-10-16,-3 0 2 15,0 0-16-15,0 0-44 16,-13 0-71-16,-35 0-122 15,9-5-330-15,-4-10-556 0</inkml:trace>
  <inkml:trace contextRef="#ctx0" brushRef="#br0" timeOffset="9527.8">41024 9860 1119 0,'0'0'262'16,"0"0"-82"-16,0 0 27 16,0 0-34-16,0 0-19 15,0 0-14-15,0 0-23 16,40-4-17-16,0 4-19 15,10 0-8-15,16 0-9 16,15-3-9-16,12 3-21 16,14-6-13-16,8 4-11 0,1-8-4 15,8 5-5-15,-8-1 0 16,-6 0 0-16,-12 0 5 16,-17 2-6-16,-18 4 2 15,-19 0-1-15,-18 0-1 16,-14 0 1-16,-4 0 1 15,-8 0 14-15,0 0 11 16,0 0 0-16,0 0 3 16,0 0-2-16,0 0-2 15,0 0-8-15,0 0-9 16,0 0-9-16,0 10 0 16,0 25-1-16,0 20 1 15,-8 11 1-15,2 15 1 16,0-1 4-16,0 6-6 15,-2-5 0-15,5-9 0 0,3-9-1 16,-3-9 1-16,3-12-1 16,-3-12 0-16,3-4 1 15,0-13 1-15,0-4 0 16,0-3-1-16,0-6 1 16,0 3 0-16,0-3 5 15,0 0 0-15,0 0-6 16,0 0 2-16,0 0 4 15,0 0-5-15,0 0 11 16,0 0-4-16,0 0-7 16,-3 0-1-16,-2 0-17 15,-24 0-67-15,2 0-143 0,-7 0-542 0</inkml:trace>
  <inkml:trace contextRef="#ctx0" brushRef="#br0" timeOffset="10286.94">40824 11155 1164 0,'0'0'239'16,"0"0"2"-16,0 0 28 16,0 0-79-16,0 0-21 15,0 0-21-15,0 0-26 16,-8-6-52-16,25 6-33 15,14 0 16-15,12 0 6 16,10 0-12-16,11 0-20 16,2-2-10-16,1-4-17 15,-7-3-60-15,-5-3-129 0,-23 2-411 16,-15 5-481-16</inkml:trace>
  <inkml:trace contextRef="#ctx0" brushRef="#br0" timeOffset="10499.93">41096 11212 909 0,'0'0'906'0,"0"0"-711"16,0 0 63-16,0 0-55 15,0 156-83-15,0-97-41 16,8-2-6-16,1-3-34 15,-5 0-26-15,3-6-13 16,-4-6-37-16,1 0-96 0,-1-12-179 16,-3-15-338-16</inkml:trace>
  <inkml:trace contextRef="#ctx0" brushRef="#br0" timeOffset="10907.05">41411 11535 1362 0,'0'0'580'0,"0"0"-493"16,0 0 25-16,0 0 36 15,0 0-70-15,0 0-15 16,0 0-22-16,194 114-17 16,-168-87-6-16,-9-6-9 15,-6 0-3-15,-8-6-5 16,-3-6-1-16,0 0-7 16,-17-9-11-16,-9 0 18 15,-5-6 9-15,5-30-8 16,5-9 16-16,9-15 4 15,4-6-4-15,8-6 3 16,0 6-10-16,20 12-9 16,14 7 0-16,-1 20-1 15,4 14-7-15,4 13-47 0,-12 0-149 16,-6 1-381-16</inkml:trace>
  <inkml:trace contextRef="#ctx0" brushRef="#br0" timeOffset="11877.74">42090 11362 1739 0,'0'0'356'16,"0"0"-145"-16,0 0-18 15,0 0-107-15,0 0-53 16,0 0-8-16,0 0 17 16,-173 125-11-16,148-77-11 15,9-3-20-15,13 0-6 16,3-6-3-16,3-6-12 16,24-9-2-16,7-9-1 15,1-9-2-15,3-6 1 16,-1 0 9-16,-5-15 2 15,-1-15 4-15,-7-6 1 16,-9-6 9-16,-1-3 2 16,-3 0-2-16,-5 6 1 0,-6 6 7 15,0 12-1 1,0 6 11-16,0 12 6 16,0 3-11-16,-3 0-12 15,-14 21 0-15,3 12-1 0,8 6 0 16,6 0-1-16,0-3-5 15,0-3-14-15,26-6-6 16,2-3 16-16,5-12 2 16,-4-3 8-16,5-9 0 15,0 0 7-15,-4 0-7 16,4-24 2-16,-5-9 4 16,-2-3 0-16,-1 0 3 15,-1-3-8-15,-10 6 5 0,-1 6-5 16,-11 9-1-1,0 6 2-15,-3 9 5 0,0 3-5 16,0 0-2-16,0 12-5 16,0 18 4-16,0 3 0 15,0 3-25-15,11 0-5 16,5-3-13-16,4-6 3 16,0-6 21-16,0-6 12 15,0-6 7-15,1-9 1 16,-1 0 16-16,0 0 11 15,0-27 7-15,3-9-10 16,4-6-3-16,1-6-4 0,-2 3-11 16,0 6-5-1,-2 6 6-15,-7 10-7 0,0 13-1 16,-5 10-5-16,-1 0-6 16,-2 9 10-16,2 24 2 15,-2 3 0-15,5 0 0 16,-4 0-10-16,0-6 4 15,-3-12 0-15,-4-3-2 16,0-12 8-16,2-3 0 16,-2 0 12-16,3-3 1 15,3-24-7-15,8-6-4 16,3-3-1-16,7-3 7 16,1 3-8-16,1 4-1 15,-3 16 0-15,2 11-8 16,-4 5 3-16,-4 5 6 0,-2 28 0 15,3 6 7-15,-4 3-7 16,-3-3-22-16,-5 0-86 16,-6-15-134-16,-3-9-327 0</inkml:trace>
  <inkml:trace contextRef="#ctx0" brushRef="#br0" timeOffset="12059.73">42527 11068 2268 0,'0'0'289'0,"0"0"-100"16,0 0-83 0,0 0-86-16,0 0-20 0,0 0-218 15,0 0-710-15</inkml:trace>
  <inkml:trace contextRef="#ctx0" brushRef="#br0" timeOffset="12910.75">41050 12564 1134 0,'0'0'333'15,"0"0"-136"-15,0 0 61 16,0 0-69-16,0 0-50 16,0 0-7-16,-113 174-39 0,86-99-4 15,-1 5-23-15,10-5-20 16,4-8-19-16,3-9-20 16,8-14-7-16,3-13-21 15,0-12-6-15,0-11-1 16,0-8-27-16,0 0-34 15,0-21-26-15,20-17 34 16,3-16 48-16,5-11 20 16,-4-10 12-16,-1-6 1 15,0-3 7-15,-3 3 11 16,0 9 13-16,1 15 21 16,-6 15 15-16,-1 15-5 15,-8 12 5-15,-3 9-1 0,5 6-14 16,-5 3-26-16,11 36 10 15,2 16 18-15,4 13-21 16,11 10-17-16,-2 0-8 16,2-3-8-16,2 0 0 15,-4-9-55-15,-4-3-99 16,-9-14-203-16,-9-18-450 0</inkml:trace>
  <inkml:trace contextRef="#ctx0" brushRef="#br0" timeOffset="13101.75">41081 12974 1751 0,'0'0'315'15,"0"0"-101"-15,0 0-10 16,0 0-125-16,191-11-79 15,-122-10-45-15,-13 0-229 16,-8 0-400-16</inkml:trace>
  <inkml:trace contextRef="#ctx0" brushRef="#br0" timeOffset="13376.75">41775 12747 1600 0,'0'0'504'15,"0"0"-337"-15,0 0 42 16,0 0-81-16,-184 195-52 16,151-136-6-16,7-5-18 15,9-6-18-15,17-10-23 16,0-5-5-16,9-8-5 15,29-10 8-15,11-7-9 16,12-8 0-16,2 0-37 16,12-33-77-16,-17-5-176 15,-17-3-469-15</inkml:trace>
  <inkml:trace contextRef="#ctx0" brushRef="#br0" timeOffset="13647.75">42354 12750 924 0,'0'0'843'0,"0"0"-678"16,0 0 49-1,0 0-31-15,-214 177-48 0,173-124-35 16,15-10-17-16,12 0-25 15,14-10-32-15,0-2-13 16,14-8-12-16,23-4 7 16,13-13 1-16,10-6-9 15,27-10-55-15,-14-22-132 16,-12-5-584-16</inkml:trace>
  <inkml:trace contextRef="#ctx0" brushRef="#br0" timeOffset="14756.8">43389 12534 988 0,'0'0'274'15,"0"0"-160"-15,0 0 1 16,0 0-25-16,0 0-8 0,0 0 17 15,0 0 5 1,0-9 3-16,0 4-30 0,0-2-46 16,0 1-15-16,0-3 0 15,-9 3 17-15,-5 0 5 16,2 3 23-16,-5 0-16 16,-7 3-8-16,-7 0-11 15,-1 0-6-15,-2 6 9 16,1 7-4-16,-1 8-2 15,5 0-11-15,5 8-12 16,4 1 1-16,12 0 0 16,8 3 5-16,0 0-5 15,8-3-1-15,22-3-1 0,7-6 0 16,-1-6-8 0,1-9 3-16,-3-6 5 0,-2 0-1 15,3 0 2-15,-9-18-1 16,-3-6-6-16,-3-6 6 15,-3-3-7-15,-3-3 8 16,-4 0 0-16,-4 6 12 16,-3 3 18-16,-3 6 11 15,0 7 17-15,0 8 0 16,0 6 2-16,0 0-27 16,0 17-21-16,0 25-2 15,0 15-1-15,0 9-8 16,0 6 0-16,0-3-1 15,0-3 1-15,0-6-1 0,0-7-12 16,5-13-43-16,-5-9-45 16,0-14-151-16,0-9-447 15</inkml:trace>
  <inkml:trace contextRef="#ctx0" brushRef="#br0" timeOffset="15292.87">44034 12480 1706 0,'0'0'304'0,"0"0"-83"0,0 0-67 16,0 0-93-16,0 0-8 15,-203 126-25-15,149-78-11 16,11-3-16-16,13-3 7 16,13-6-6-16,17-3-2 15,0-6 1-15,34-3 1 16,16-3 5-16,10 0-5 16,4 2-1-16,-4-1 0 15,-13-1 0-15,-12 5 0 16,-10-9 11-16,-12-1 16 15,-7-5-1-15,-6-1-6 0,0-4-2 16,-3-5-7 0,-17-1 0-16,-4 0 3 0,4-12 0 15,0-20-15-15,11-12 20 16,6-15-1-16,3-4-3 16,0-3-14-16,23 3-2 15,6 12-6-15,2 9-7 16,-1 15 5-16,-10 4 7 15,-9 13-5-15,-5 4-8 16,-6 3-16-16,0 0-22 16,-3 3-36-16,-25 0-10 15,-5 0 3-15,-1 0-20 16,-12 0-43-16,13 0-123 16,5 0-266-16</inkml:trace>
  <inkml:trace contextRef="#ctx0" brushRef="#br0" timeOffset="15570.42">44572 12618 1337 0,'0'0'576'0,"0"0"-296"0,0 0-4 16,-32 177-96-16,1-105-65 16,1 0-32-16,-4 1-25 15,8-3-26-15,9-11-16 16,1-5-16-16,5-8-13 16,5-11-72-16,3-14-111 15,0-9-403-15,-2-9-794 0</inkml:trace>
  <inkml:trace contextRef="#ctx0" brushRef="#br0" timeOffset="15754.47">44791 13262 2004 0,'0'0'372'0,"0"0"-181"16,0 0-55-16,0 0-136 16,0 0-107-16,0 0-557 0</inkml:trace>
  <inkml:trace contextRef="#ctx0" brushRef="#br0" timeOffset="15942.4">44205 12723 2235 0,'0'0'297'0,"0"0"-116"16,0 0-90-16,0 0-91 15,0 0-306-15</inkml:trace>
  <inkml:trace contextRef="#ctx0" brushRef="#br0" timeOffset="17513.32">44372 12690 1197 0,'0'0'219'0,"0"0"-40"0,0 0 32 16,0 0-54-16,0 0-15 16,0 0-11-1,-3-6-4-15,3 6-24 0,0 0-33 16,0 0-14-16,0 0-14 16,0 0-12-16,0 0-9 15,0 0 7-15,-3 12 6 16,0 3-10-16,3-3-6 15,0-3-9-15,0-3-8 16,0-6 5-16,0 0 0 16,0 0 0-16,0 0 7 0,0 0 1 15,0 0-2 1,0-6-2-16,0-9-4 0,0 3-4 16,0 3 7-16,0 3-8 15,0 3 0-15,-8 3 1 16,-12 0-2-16,-6 0 0 15,-4 0 0-15,7 12 0 16,6 6-27-16,14 3-67 16,3 6-115-16,23-3-344 15,7-6-171-15</inkml:trace>
  <inkml:trace contextRef="#ctx0" brushRef="#br0" timeOffset="17921.87">44965 13118 1557 0,'0'0'303'15,"0"0"-65"-15,0 0-29 16,0 0-56-16,0 0-45 16,0 0-33-16,0 0-11 15,-81 29-9-15,55-8-15 16,2 6-16-16,7-2-10 16,6-4-13-16,8-3 5 15,3-7-5-15,0-1-1 0,0-8 1 16,0-2 0-16,0 4-1 15,0-4 1-15,3 0 6 16,8 0 4-16,-1 0-10 16,-3 0 4-16,-7-4-5 15,0-4-26-15,0 2-25 16,-4 0-72-16,-23 3-93 16,4 3-269-16,6 0-390 0</inkml:trace>
  <inkml:trace contextRef="#ctx0" brushRef="#br0" timeOffset="19644.77">45833 10638 1502 0,'0'0'221'0,"0"0"58"15,0 0 32-15,0 0-128 16,225 0-69-16,-163 0-48 15,1 0-43-15,-2 0-23 16,-10 0-26-16,-13 0-104 16,-7 0-138-16,-13 0-213 15,-12 0-80-15</inkml:trace>
  <inkml:trace contextRef="#ctx0" brushRef="#br0" timeOffset="19826.57">46188 10703 1355 0,'0'0'326'0,"0"0"-46"16,0 0 1-16,0 0-72 15,0 0-92-15,3 165-26 16,6-115-13-16,8 4-45 16,-3-2-16-16,2-4-17 15,1-6-58-15,3-1-170 16,0-13-411-16,-3-10-776 0</inkml:trace>
  <inkml:trace contextRef="#ctx0" brushRef="#br0" timeOffset="20523.8">46504 11089 1716 0,'0'0'291'0,"0"0"-47"15,0 0-6-15,0 0-106 16,0 0-47-16,181 4-46 16,-137-19-26-16,-4-3-1 15,-7-3-11-15,-13 0 0 16,-6 0 11-16,-11-4-11 15,-3 4-1-15,0 0-24 16,-14 3-19-16,-16 3 0 16,-7 5 25-16,-3 6-9 0,-7 4 12 15,4 0 8-15,0 4 5 16,10 21-8-16,5 8 8 16,16 4-11-16,12 1 1 15,0 2-10-15,15-1-4 16,22-6-24-16,10-10 4 15,7 0 21-15,4-16 16 16,-3-1 9-16,6-6 0 16,-8 0 0-16,1-8 0 15,-11-17 1-15,-6-5-1 16,-7 1 2-16,-7-8 4 16,-9 1 4-16,-8 3-10 15,-3 4 1-15,-3 8 29 0,0 2-13 16,0 5 22-16,0 5-12 15,0 5-3-15,0 4-12 16,0 0-12-16,4 0-15 16,16 10 6-16,11 16 9 15,9 7-1-15,3 4 0 16,1-1-23-16,-4 3 16 16,-7-1 8-16,-10-5 0 15,-12 1 16-15,-11-6 7 16,0-6 21-16,-23 0-14 15,-12-5-18-15,-5-3-12 0,0-13-9 16,7-1-11 0,2 0-36-16,16-11-78 0,15-43-140 15,0 6-253-15,15-4-170 0</inkml:trace>
  <inkml:trace contextRef="#ctx0" brushRef="#br0" timeOffset="20756.8">47704 10616 1520 0,'0'0'343'0,"0"0"-35"16,0 0-80-16,0 0-101 16,0 0-57-16,0 0 14 0,0 0-20 15,31 136-6-15,-16-82-25 16,3-2-5-16,2-3-16 15,0-7-11-15,0-6-1 16,-3-9-3-16,-8-6-49 16,-9-9-94-16,0-6-196 15,-9-6-435-15</inkml:trace>
  <inkml:trace contextRef="#ctx0" brushRef="#br0" timeOffset="20907.8">47761 10868 1330 0,'0'0'606'16,"0"0"-394"-16,0 0 46 15,228-31-137-15,-152 20-74 0,22-9-47 16,-22 3-273-16,-19 6-1526 16</inkml:trace>
  <inkml:trace contextRef="#ctx0" brushRef="#br0" timeOffset="22523.6">45796 9633 1069 0,'0'0'245'0,"0"0"-42"16,0 0 23-16,0 0-21 15,0 0-16-15,0 0-27 16,0 0-31-16,31-54-30 16,-31 54-25-16,3 0-17 15,-3 0-1-15,0 0-13 16,3 0-12-16,0 14-18 15,8 20 22-15,-2 20 9 16,5 14-11-16,3 7-16 16,-5 6-2-16,5-1-7 15,0 1-8-15,1-1-1 16,-6-10 1-16,2-2-1 16,-8-8 0-16,0-9 0 0,-1-6 7 15,-2-9-8-15,-3-9 1 16,3-6 0-16,-3-6 1 15,0-6-1-15,0-3-1 16,3-3-10-16,-3-3-18 16,3 0-23-16,-3-3-31 15,0-51-91-15,0 0-218 16,0 0-266-16</inkml:trace>
  <inkml:trace contextRef="#ctx0" brushRef="#br0" timeOffset="23378.12">45847 9685 679 0,'0'0'380'0,"0"0"-215"15,0 0 7-15,0 0-25 16,0 0-35-16,0 0 18 16,0 0 0-16,0-6-13 15,3 2-7-15,6 3-9 16,8-5-16-16,3 0-22 16,4-3-16-16,10-1-13 15,-2 0-3-15,12 3-5 0,-1-4-5 16,8 2 4-16,-4 3-3 15,2 0-5-15,-5 0-6 16,-10 1-3-16,-8 1-8 16,-6-2 1-16,-10 5 7 15,-3 1-7-15,-7-5 8 16,3 5 12-16,-3 0 13 16,0 0-7-16,0 0-10 15,0 12-16-15,0 19 5 16,-10 13 6-16,0 10-2 15,10 10-10-15,0 5 1 16,0 4 0-16,10-2 0 0,7 2 0 16,0-7-1-16,-3-7 1 15,-5-6 5-15,-3-11-5 16,2-9 5-16,-8-9 6 16,3-12-10-16,-3-6 5 15,0-3 1-15,0 0-7 16,0-3 1-16,0 0 5 15,0 0 2-15,0 0-8 16,0 0 5-16,0 0-4 16,0 0 4-16,0 0 0 15,0 0-5-15,0 0 0 16,0 0 5-16,0 0-5 16,0 0-1-16,0 0-7 0,-20 0 1 15,-20 0 6-15,-10 0 1 16,-7 0 8-16,-10 0-7 15,0 0 7-15,1 0-1 16,2 0-8-16,7 0 6 16,7 0 1-16,13-3 2 15,14 0 6-15,6 3-1 16,10-3-1-16,4 3 1 16,3 0-1-16,0 0-12 15,0 0 7-15,0 0-8 16,0 0-1-16,0 0-7 15,0 0 1-15,0 0 1 16,0 0-23-16,0 0-35 0,0 9-46 16,0 3-268-16,-11 0-901 15</inkml:trace>
  <inkml:trace contextRef="#ctx0" brushRef="#br0" timeOffset="28507.22">46397 12705 1553 0,'0'0'279'15,"0"0"-15"-15,0 0-56 16,0 0-94-16,0 0-16 16,0 0 2-16,0 0-10 15,101 0-15-15,-47 0-30 16,5 0-6-16,1 0 1 16,4 0-12-16,0 0-5 15,-4 0-4-15,-3 0-1 16,-7 0-7-16,-7 0 1 15,-5 0-5-15,-9 0-6 0,-12 0 1 16,-8 0 5-16,-1 0-6 16,-8 0 0-16,0 0 8 15,0 0 5-15,-4 9-13 16,-23 18 7-16,-5 9 4 16,-2 6-11-16,-4 6 0 15,6 5-1-15,1-4 1 16,4 10 0-16,4-5 0 15,6 0 0-15,2-6 4 16,1-6-5-16,3-6 0 0,5-7 0 16,2-4 0-1,1-7 0-15,3-7 2 0,0-1-2 16,0-8 0-16,0 2 1 16,0-4-1-16,0 0 0 15,0 3 0-15,0-3-1 16,0 0-8-16,0 0-15 15,0 0-6-15,0 0-25 16,0 0-36-16,0-9-68 16,0-24-155-16,17 0-311 15,-4 3-470-15</inkml:trace>
  <inkml:trace contextRef="#ctx0" brushRef="#br0" timeOffset="29028.76">47698 12834 1472 0,'0'0'266'0,"0"0"2"15,0 0-36-15,0 0-102 0,0 0-30 16,0 0-18-16,-177 27-10 16,131 6-24-16,2 3-11 15,7 3 4-15,11 4-6 16,8-5-9-16,15-5-14 15,3-2-3-15,0-8-3 16,16-7 1-16,15-5 1 16,9-7-2-16,7-4 7 15,2 0-5-15,2-4-2 16,-4-15 1-16,-11-6-6 16,-5-2 0-16,-8-4 1 15,-6 3 5-15,-14-4 1 0,-3 5-2 16,0 0-5-1,-20 9-1-15,-17 0-6 16,-7 9-3-16,-5 3 9 0,2 3-17 16,4 3-36-16,9-1-68 15,34-7-123-15,0 2-416 16,0 0-1023-16</inkml:trace>
  <inkml:trace contextRef="#ctx0" brushRef="#br0" timeOffset="29335.25">48323 12579 1681 0,'0'0'245'0,"0"0"21"15,0 0-52-15,0 0-116 16,0 0-19-16,0 0-9 16,-180 213-3-16,160-144-20 15,9 3-15-15,11 3-6 16,0-6-11-16,0 1-14 16,0-6 4-16,14-7-5 15,0-7-43-15,-2-4-36 16,-6-1-66-16,-1-13-193 15,-5-7-316-15</inkml:trace>
  <inkml:trace contextRef="#ctx0" brushRef="#br0" timeOffset="29637.25">48530 13280 1395 0,'0'0'393'0,"0"0"-150"16,0 0-10-16,0 0-113 0,0 0-68 16,0 0-29-1,0 0-23-15,-71 59 0 0,71-53-3 16,8-2 2-16,12-4 0 15,0 0 1-15,0-15 0 16,-4-10-16-16,-12-20-76 16,-4 9-104-16,0 1-303 0</inkml:trace>
  <inkml:trace contextRef="#ctx0" brushRef="#br0" timeOffset="30002.75">47735 12540 1092 0,'0'0'223'0,"0"0"-44"15,0 0 35-15,0 0-46 16,0 0-29-16,0 0-20 16,0 0-44-16,76 102-20 15,-53-99 5-15,5-3 22 0,-5 0 14 16,-7 0-11 0,1-15-12-16,-3-3-12 0,-8 0-5 15,-3-3-19-15,-3 0-3 16,0 0-28-16,-20 0-6 15,-16 9-27-15,-10 12-37 16,-38 0-60-16,7 21-195 16,4 6-596-16</inkml:trace>
  <inkml:trace contextRef="#ctx0" brushRef="#br0" timeOffset="32464.99">33331 10719 469 0,'0'0'846'0,"0"0"-708"0,0 0 35 15,0 0 73-15,0 0-58 16,0 0-22-16,0 0 3 16,-34-6-37-16,34 3-22 15,0 3-38-15,0 0-14 16,14 0-25-16,12 0 0 16,17 0 6-16,21 0-4 15,12 0-12-15,15 0-5 16,9 0-17-16,-3 0 9 15,-1 0-10-15,-12-6 6 16,-14 0-6-16,-13 0-7 16,-16 5-11-16,-18-4-27 15,-12 5-16-15,-11-3-5 0,0 3-6 16,-5-6-30-16,-28 0 15 16,-4 0 18-16,-6-3 30 15,-1 2 39-15,4 1 0 16,11-2 12-16,5 2 10 15,7 0 18-15,6 3 12 16,5 0 5-16,6 3-21 16,0 0-11-16,0 0-19 15,3 0-5-15,18 15 16 16,5 12 11-16,2 5-9 16,-2 2 2-16,-3 3-12 0,-6-4-7 15,-7-1-1-15,-10 5-1 16,-10 15-80-16,-30-8-158 15,-6-1-529-15</inkml:trace>
  <inkml:trace contextRef="#ctx0" brushRef="#br0" timeOffset="33138.22">33236 12160 1633 0,'0'0'337'16,"0"0"-189"-16,0 0 20 15,0 0-45-15,0 0-40 16,171 0-10-16,-108 0-36 0,7 0-7 15,-3 0-15 1,1 0-3-16,-4 0-11 0,-12 0 0 16,-8 0 0-16,-10 0-1 15,-11 0 0-15,-11-3-25 16,-9 1-8-16,-3-8 11 16,0 2-29-16,-9-11-14 15,-17 2 20-15,-5-8 30 16,-2 4 2-16,2 1 13 15,2-3 1-15,9 12 21 16,3-1 14-16,10 6 16 16,4 6-3-16,3-4-4 0,0 4-22 15,0 0-15-15,13 0-2 16,15 0-5-16,4 14 8 16,5 0 3-16,4 5-12 15,-9 2 1-15,-9 6 11 16,-5 6 19-16,-18 5 13 15,0 10-13-15,-50 10-7 16,-28 5-24-16,-87 24-49 16,9-16-230-16,11-9-818 0</inkml:trace>
  <inkml:trace contextRef="#ctx0" brushRef="#br0" timeOffset="38393.19">38731 9456 929 0,'0'0'963'15,"0"0"-775"-15,0 0 70 16,0 0-41-16,0 0-107 16,0 0-37-16,3-15-19 15,4 15-14-15,3 9-13 0,4 21 13 16,-2 14-8-16,8 10-1 16,-3 9-4-16,3 4-9 15,1 1-4-15,-4-9-13 16,-5-7 5-16,2-13-5 15,-5-12-1-15,-1-10 1 16,-2-7 7 0,0-5-7-16,2-5-1 0,8 0 14 15,9-5 7-15,10-32 32 16,16-13-14-16,16-23-5 16,12-16-13-16,16-21 3 15,9-13-15-15,12-6 0 0,11 0-1 16,6 7 1-1,-2 19-8-15,-11 16 16 0,-16 17-2 16,-17 16 7 0,-26 14 11-16,-23 19 6 0,-13 7 9 15,-16 11-9-15,-9-1 3 16,0 4-20-16,0 0-1 16,0 0-13-16,0 0-7 15,0 0 0-15,0 0 0 16,0 0-1-16,0 0-1 15,0 0-8-15,0 0 3 16,0 0-4-16,0 0-8 16,0 0-30-16,0 0-60 15,-20 21-93-15,-3 0-122 16,-14 0-1028-16</inkml:trace>
  <inkml:trace contextRef="#ctx0" brushRef="#br0" timeOffset="44221.66">40682 13773 692 0,'0'0'636'0,"0"0"-495"15,0 0 47-15,0 0 22 16,0 0-56-16,0 0-37 15,0 0-15-15,0-9-3 16,0 9-11-16,0 0-24 16,0 0-17-16,0 0-10 15,0 0-4-15,0 0-9 16,0 0-8-16,0 0-2 16,0 0 2-16,4 0-5 15,-1 0 2-15,8 0 5 0,-2 6 6 16,8 9-11-1,0 3 5-15,3 3-8 0,3 0 7 16,4 0-4-16,4 3 2 16,1 0-15-16,2 0 9 15,-1 0-3-15,1 0 4 16,3-3-8-16,-1 3-1 16,4-3 0-16,1 0 0 15,-1-3 6-15,3 0-6 16,1 0 5-16,-1-3-5 15,0 3 5-15,1-3-5 16,-1 5-1-16,4-3 9 16,-4-1-8-16,1 1-2 15,-1 0 2-15,0-1 4 16,1-1-4-16,-1-3-1 0,1 3 0 16,4-3 1-16,-2 1 13 15,4-5-8-15,-1-2-5 16,6 1 13-16,2-1-4 15,-1-4-1-15,4 4-8 16,1 0 9-16,2 1-10 16,1 1 0-16,0-2 4 15,-1 1-3-15,1 1 5 16,-5-4-6-16,1 2 0 16,0-4 11-16,-7 2-10 15,5-1 5-15,-4-3-5 16,2 2 0-16,4-2 13 15,-3 0-14-15,-1 0 5 16,2 0-5-16,2 0 0 16,1 0 1-16,-6 0 14 0,6 0-3 15,-4-2-11-15,-1-7 0 16,-5 3 9-16,-1-4 3 16,-4 5-11-16,-2-5-1 15,2 2 7-15,2-5-7 16,2 1 5-16,0-5 12 15,4-4-17-15,2-4 9 16,-2-2-9-16,-1 0 1 16,1 0 5-16,-1 4-5 15,-5-3 4-15,-2 4 6 16,-2-4-5-16,-1 4 1 16,-3-10-2-16,1 4 3 0,-6-10-2 15,5-1 7-15,-2-3-1 16,2-3-4-16,0 3-8 15,-7 3 11-15,1 3-3 16,-5-2 2-16,1 1-4 16,-2-1 5-16,-2-1-1 15,1-3-10-15,4-2 8 16,1 0-8-16,2-8 5 16,-1 0 4-16,1-4-8 15,-8-4 8-15,-3-3-2 16,-2 0-1-16,-4-3 0 15,-3 4-5-15,-5 2 7 16,0 6 3-16,-1 3 0 0,1 0-3 16,2-3-2-16,-2 0 2 15,2-6-1-15,-1 0-8 16,0 0 8-16,-3 0-7 16,-4 1 5-16,-3 9-5 15,0-1 0-15,0-1 8 16,0-2-3-16,0-2-6 15,0-2 0-15,-3-1 0 16,0 1 0-16,-1 3 0 16,4 7-1-16,-4 0 1 15,4 3 0-15,-3 6 0 16,0 3 1-16,-4 0-1 16,0 0 1-16,-6-3 0 15,-1-6-1-15,2-6-1 16,-8-3 0-16,3 0 0 0,-3 0 0 15,-4 0 1-15,4-2-2 16,-3 2 2-16,-8 0-1 16,1 4-1-16,-4 2 1 15,2 0-5-15,-5 0-4 16,-1-4 9-16,0-2-4 16,0-4 4-16,-2 3 0 15,0-5-1-15,3 1 1 16,-2 2 0-16,2 6-5 15,-4 0 5-15,4 3-12 16,-3 3 4-16,1 0 7 16,2 6-5-16,3 0-1 15,1 3 7-15,-4 3 1 0,3-4-1 16,1 4-4 0,-1 0 5-16,5-1 0 0,-5 1-1 15,-2 0-9-15,-1-5 10 16,-7-1 6-16,1-3-6 15,-7-4 1-15,2 2-1 16,-1 1-2-16,2 5 1 16,-3 1-8-16,-1 0-5 15,5 10 5-15,-1 0-6 16,4 6 3-16,-1 0 12 16,7 8 9-16,5-4-9 15,-9 5-6-15,4 3-4 0,-9 0-4 16,-1 0-3-16,-4 3 16 15,-2 0 1-15,-4 0-7 16,0 0 6-16,-2 0 1 16,-5 0-6-16,-3 0 0 15,-1-3 5-15,-2 0-7 16,1 0 14-16,2-3-7 16,0 3 2-16,1-3-2 15,-6 3-6-15,-1 3 6 16,-4-3 1-16,1 6 0 15,-2-3-6-15,3 3 2 16,3 3-5-16,6 0 9 16,-1 0-5-16,0 0 5 15,4 0 0-15,2 3 0 16,1 12-6-16,4 0 6 0,-1 6 8 16,-1 0-8-1,5 3 0-15,-4 0-2 0,4 0 2 16,-1 0 0-16,5 3-2 15,-6 3 2-15,3 0 1 16,-1 3-1-16,-1 0-1 16,1 0 1-16,-1 0 1 15,7 2-1-15,1-6 0 16,2 2 9-16,1-4-9 16,6-1-5-16,-4 5 5 15,4-4 0-15,4 6 1 16,-1 0-1-16,5 3 0 15,-2 3 0-15,5 7-5 0,-1-2 5 16,4 4 0-16,0-4 0 16,6 4 1-16,0-1 1 15,0-2 5-15,1-3-5 16,-1 3-2-16,0-3 8 16,0 3-8-16,4 0 6 15,0 0 5-15,-1 5-11 16,1-2 1-16,-1 1 0 15,2 4 0-15,1 1-1 16,5-6 1-16,-2 0 1 16,2-4-2-16,0 1 2 15,-1-3-1-15,0 4-1 0,0-2 8 16,1-1-7-16,2 1 0 16,-3 2-1-16,1 3 6 15,0-1-5-15,1-3 0 16,-1 0-1-16,3 0 0 15,0 0 1-15,-5 0 0 16,5 6-1-16,3 0 0 16,-3 0 1-16,3 5 0 15,0-7-1-15,0-2 1 16,0-3-1-16,0-2 1 16,0-3-1-16,0 1 1 15,0-5 0-15,0 2-1 16,0 1 0-16,0 4-5 0,0 4 5 15,0 1 0 1,0 9-5-16,3-7 5 0,5 10 0 16,-2-10 1-16,0 4 0 15,5-5-1-15,-2 0-1 16,5 0 0-16,-4-3 1 16,4 0-1-16,-5-6 1 15,2 0 0-15,1-4 1 16,2-7-1-16,0 4 0 15,-5-5 1-15,5 0-1 16,3-1 0-16,-4 1 1 16,4-4-1-16,0 3 0 15,-2-3 0-15,-1-2 0 0,3-2 0 16,4-2 0 0,-1-1 0-16,0-5 0 0,0 1 1 15,0 1 1-15,3-1-2 16,-2 3 1-16,-1 2-1 15,-2 5 0-15,2 1 0 16,-2-2 0-16,2 0 0 16,-6-2 0-16,1-7 0 15,-1-1 0-15,0-1 0 16,-2-4 2-16,2-1-1 16,0 1 1-16,-7 0-2 15,-1-2 1-15,2 0-1 16,-5-2 1-16,0 2 0 15,-3-4 0-15,0 1-1 0,3-1 8 16,-3 0-7-16,0 4 4 16,3-4-4-16,-3 2-1 15,3 4 0-15,0 4 3 16,5-1-2-16,-5-1-2 16,3 1 2-16,-3-3 3 15,2 0-4-15,-5-2 0 16,3 0 7-16,-3-2-7 15,3 8 9-15,0-3-9 16,0 8 0-16,0 6 7 16,2 2-6-16,-5-2 4 0,3-5-5 15,0 1 1 1,-3-7-1-16,3 1 0 0,-3-5-1 16,3-3 0-1,-3 0 1-15,4-3-1 16,-4 3 1-16,3-2 9 0,1-1-9 15,-4 5 0-15,3-2 1 16,-3-3 6-16,0 0 5 16,4 3-11-16,-4-3 14 15,0 0-14-15,0 0 11 16,0 0 2-16,0 0-4 16,0 0 7-16,0 0-5 15,0 0-11-15,0 0 9 16,0 0-4-16,0 0-5 15,0 0 0-15,0 0 5 0,0 0-5 16,0 3 4 0,0 6-4-16,3 0-1 0,0 0 0 15,0-3 1 1,1 3-1-16,0-3 6 0,-1 3-6 16,0-3-1-16,0 0 1 15,0-3 0-15,-3 0 0 16,3-3 0-16,-3 3 1 15,0-3-1-15,0 0 9 16,0 0-9-16,0 0 1 16,0 0 10-16,0 0 4 15,0 0-8-15,0 0 4 16,0 0-4-16,0 0-6 16,0 0 1-16,0 0-1 15,0 0 1-15,0 0 7 16,0 0-8-16,0 0-1 0,0 0 5 15,0 0-4-15,0 0 3 16,0 0-4-16,0 0 0 16,0 0 1-16,0 0 8 15,0 0-3-15,0 0 2 16,0 0-8-16,0 0 6 16,0 0-4-16,0 0 4 15,0 0-5-15,0 0 0 16,0 0 5-16,0 0 3 15,0 0-7-15,0 0-2 16,0 0 1-16,0 0 9 0,0 0-10 16,0 0 1-16,0 0 5 15,0 0 0-15,0 0-5 16,0 0 8-16,0 0-8 16,0 0 1-16,0 0 4 15,0 0-5-15,0 0 0 16,0 0 5-16,0 0 0 15,0 0-5-15,0 0-1 16,0 0 0-16,0 0 1 16,0 0 4-16,0 0-4 15,0 0-1-15,0 0 0 16,0 0 0-16,0 0 0 16,0 0 0-16,0 0 2 0,0 0-2 15,0 0-14 1,0 0-56-16,0 0-130 0,-9-6-107 15,-14-6-484-15</inkml:trace>
  <inkml:trace contextRef="#ctx0" brushRef="#br0" timeOffset="45226.38">38176 14181 1243 0,'0'0'387'0,"0"0"-133"16,0 0 16-16,0 0-29 15,0 0-105-15,0 0-29 16,-13-27-8-16,13 27-35 15,0 0-25-15,0 0-17 16,0 15-10-16,0 30 2 16,0 23 32-16,0 9 0 15,0 13-10-15,0 6-12 16,0 0-6-16,0 1-11 16,3 0-6-16,3-1 10 15,1 3-5-15,4 3-5 0,-5 6-1 16,1-1 1-1,-3-5-1-15,-1-4 1 0,-3-11 1 16,0-5 5 0,0-6-6-16,0-5-1 0,0-1 12 15,3-4 8-15,0-6-14 16,5-6 1-16,-2-3 4 16,3-6-11-16,2 0 1 15,-2-3 10-15,5-3 1 16,-4 2-12-16,0-2 8 15,0-2 4-15,1 2-5 16,-2-2-7-16,2 0 2 16,-5-1 11-16,0-1-7 15,2 1 2-15,-2 1 1 0,-3-8-3 16,-3-8-5 0,3-2-1-16,-3-11 0 15,0-4-6-15,0-4-21 0,0 0-33 16,0 0-47-16,0-58-79 15,0 4-353-15,0-6-531 0</inkml:trace>
  <inkml:trace contextRef="#ctx0" brushRef="#br0" timeOffset="46054.97">37655 16281 859 0,'0'0'681'0,"0"0"-491"16,0 0 17-16,0 0-29 16,0 0-37-16,0 0 16 15,0 0-7-15,63-36-30 16,-36 30-26-16,4 3-38 0,1-3-23 16,5-3 6-16,10 3-15 15,7 0-14-15,10 0 7 16,2 0-4-16,4 0-1 15,8 3-3-15,4 3 11 16,9 0-5-16,5 0-6 16,11 0 20-16,3 0-11 15,5-3-9-15,-5 3-3 16,3-3 0-16,-6 0-5 16,0 3 14-16,-3 0-14 15,-5 0 6-15,-1 0 14 16,-5 0-19-16,2 0 4 15,-5 0-5-15,-4 0 14 16,4 0-14-16,-3 0 9 16,0 3-10-16,-3 0 14 15,-7 0-4-15,-7-3-10 0,-10 3 9 16,-4-3-9-16,-1 0 1 16,-9 3-1-16,1-3 7 15,-1 3-7-15,-2-3 0 16,0 3 6-16,0 0-5 15,2 0 7-15,-2-3-8 16,5 3 1-16,1 0 13 16,7 0-14-16,4 0 1 15,6 0 0-15,2 3 0 16,3 0 10-16,-3 0-10 16,-5-3-1-16,-8 3 6 0,-13-3 6 15,-3 0-11-15,-9-3 8 16,-7 3-9-16,-7-3 6 15,-5 0 5-15,-6 0 2 16,-1 0 3-16,-2 0-9 16,-3 0-7-16,0 0-1 15,0 0-10-15,-3 3-39 16,-68-3-63-16,4 0-129 16,-12 0-477-16</inkml:trace>
  <inkml:trace contextRef="#ctx0" brushRef="#br0" timeOffset="49427.6">38841 15234 1101 0,'0'0'261'16,"0"0"-78"-16,0 0-13 15,0 0-62-15,0 0-14 16,0 0-2-16,0 0 14 15,0-3-7-15,0 3-11 16,0 0-26-16,0 6 5 16,0 15 6-16,0 0-15 15,0 5 6-15,0-5-28 16,0-4-4-16,0-1-9 16,3-5-2-16,1-5-6 0,0-2 1 15,2-3-15-15,0-1 12 16,5 0-2-16,-2 0-4 15,5-1 7-15,0-15-7 16,-2-1 1-16,-1-4-8 16,-5 0-7-16,-2 5-7 15,-4 5 7-15,0 6-7 16,0 5 13-16,-10 0 1 16,-13 11-2-16,0 10-8 15,-2 1 10-15,9 4 0 16,6-13 8-16,10 1-7 15,0-7-1-15,0-3 2 16,0-4-1-16,0 0 9 0,10 0-2 16,0 0-8-1,4 0-5-15,-8-11-24 0,-3-5-65 16,-3 1-89-16,0-2-193 16,0 3-204-16,-12 2-353 0</inkml:trace>
  <inkml:trace contextRef="#ctx0" brushRef="#br0" timeOffset="49944.19">39115 15051 1267 0,'0'0'511'15,"0"0"-282"-15,0 0 34 16,0 0-58-16,0 0-57 16,0 0-33-16,0 0-42 15,3-3-20-15,-3 3-29 16,3 0 2-16,5 12 6 15,-5-3-23-15,3-3-8 16,-3-3-1-16,1 0 1 16,-4-3 0-16,4 0 6 0,-4 0-7 15,0 0-9 1,0-3 8-16,0-9 0 0,0 0 0 16,0 3-6-16,0 6 6 15,0 0 0-15,-4 3 0 16,-12 0-6-16,-1 6 5 15,0 15-10-15,5 0 11 16,1 0 0-16,8-3 0 16,-1-9-8-16,4-3 3 15,0-3-11-15,0-3-13 16,0 0 0-16,0 0-28 16,0 0-80-16,0 0-3 15,0-18-130-15,0 0-320 0,0 0-508 16</inkml:trace>
  <inkml:trace contextRef="#ctx0" brushRef="#br0" timeOffset="50290.19">39390 14784 101 0,'0'0'982'0,"0"0"-854"15,0 0-21-15,0 0 9 16,0 0-16-16,0 0 16 0,0 0 33 16,-7 6 4-16,7 12-25 15,0-3-23-15,0 3-31 16,0-8-28-16,0 1-12 15,10-2 1-15,-4-6-8 16,2-3-8-16,-5 0-2 16,0 0 12-16,-3 0-29 15,0 0-1-15,0 0-109 16,0 0-182-16,-6-9-330 0</inkml:trace>
  <inkml:trace contextRef="#ctx0" brushRef="#br0" timeOffset="50564.27">39780 14732 1476 0,'0'0'500'0,"0"0"-354"16,0 0 59-16,0 0-62 16,0 0-50-16,0 0-8 15,0 0 2-15,-3 17-35 16,0-3-16-16,3-2-31 16,0 0-5-16,0-2-54 0,-8 1-77 15,5-5-252-15,-3 0-550 16</inkml:trace>
  <inkml:trace contextRef="#ctx0" brushRef="#br0" timeOffset="54340.72">38684 15572 499 0,'0'0'225'16,"0"0"-85"-16,0 0 33 15,0 0-13-15,0 0-26 16,0 0-10-16,0 0 21 15,-20 18 18-15,20-18 20 0,0 0-48 16,6-6-13-16,8-6-8 16,3-7-9-16,3 2-16 15,0-1-11-15,4-7-7 16,-1 2-23-16,6-7-8 16,-2-1-11-16,1-2-7 15,-2 0-1-15,0 2-2 16,-2 4 1-16,-1 6-19 15,-3 0 8-15,3 3-9 16,-3 0 0-16,1 0 0 16,-4 0 1-16,0 0 0 15,0 0 1-15,-2 0 4 16,-1 3 0-16,0 3-5 16,-5 0-2-16,2 0 1 15,-1 0 0-15,4-3 0 16,-5 3 0-16,5-3 0 15,-5-3 0-15,5 3 1 0,-5-3-1 16,5 3 0-16,0-3 0 16,-1 0 0-16,4 0 0 15,-3 0 0-15,-2 0 1 16,2 3-1-16,-2-2 1 16,-1 7 1-16,-1-2-2 15,-3 1 0-15,3 4 5 16,-4-2-4-16,2 3-2 15,1 0 0-15,-1-2 0 16,1 1 0-16,2 1 1 16,-2 0 0-16,0-2-6 15,-1 7 6-15,2-5 0 16,0 0 9-16,0 0-8 0,1-3-1 16,1 3 1-16,2-4 0 15,3 4 7-15,-5 0-2 16,2 1-5-16,3-1 6 15,-7-2-7-15,4 2-1 16,-5 0-1-16,5 1 2 16,-2 3 0-16,-1-6-1 15,3 6 2-15,-2-4-2 16,-1 2 1-16,-1 3 0 16,0-3 0-16,-3 0 0 0,2 4-1 15,-1 0-8-15,1 0 8 16,-3 0-6-16,5 0-8 15,-2 0 15-15,-1 0-15 16,-2 0 14-16,1 0-1 16,-4 0 1-16,4 4 1 15,-4 1 0-15,1 5 0 16,-1-4 1-16,0 0 8 16,1 3-8-16,0-3 6 15,-1 0-6-15,0 4 8 16,3-5-8-16,-1 1 0 15,1 0 9-15,-3 4-10 16,3 1 0-16,2 0 0 0,-5 1 0 16,0-2 2-1,0 1 7-15,0 3-8 0,5-7 5 16,-5 7 0-16,3-7-5 16,-3 5 0-16,4-1 0 15,0-1 8-15,0 4-9 16,-1-5 0-16,2 0-1 15,-2 0 1-15,-3 0 0 16,3 0 1-16,2 0 5 16,-5 0-5-16,0 0 1 15,0 0-1-15,5 0 5 16,-5-3-4-16,6 3 4 16,-1-3 0-16,1 0 6 15,-3 0-11-15,5 0 15 16,-4 0-15-16,-1 0 7 15,1 0-2-15,3 0-5 16,1 3 8-16,1-3 9 0,2 0-8 16,3 0 0-16,-1 0-9 15,4 0 11-15,-3-3 0 16,0 0-11-16,-3 3 5 16,-2-3-6-16,-1 3 0 15,1-3 0-15,-1 3 0 16,2-3 2-16,-2 0-1 15,1 0 14-15,-1 0-14 16,-2 0 5-16,2 0 0 16,-5 3-5-16,5 0 0 15,-2 0 9-15,5 0-10 16,-1 3 0-16,1-3 1 0,0 0-1 16,-5 0 1-16,2-3 5 15,1 3 0-15,-1-3 5 16,1 3-5-16,-1-3 1 15,-1 0-1-15,0 0-5 16,0 0 0-16,1 0 0 16,-5-3-1-16,3 3 7 15,2 0-7-15,-5 0 0 16,5 2 6-16,-5-4-6 16,3 2 2-16,-1 0 4 15,-2 0-6-15,1 0 0 16,0 5 1-16,0-2-1 15,2-2-1-15,5 2 1 0,0 0 5 16,-5 5-4-16,5-7-1 16,-5 2 1-16,2 0 4 15,-5 5-5-15,4-1-7 16,-3 2 6-16,0 0 0 16,-1 3 1-16,2-3 0 15,-5 2 0-15,0-3 1 16,0-5 6-16,-3-1-7 15,3 1 0-15,0 0 0 16,2 2 0-16,-2-2 0 16,3 1 5-16,0 3-5 0,2 2 0 15,1 7 1-15,2-2 0 16,-5 1 6-16,1 1-5 16,3-4-3-16,-6-3 1 15,2-3 0-15,-3-3 0 16,1 0 0-16,0 0-1 15,-1-1 1-15,0-1 1 16,0 2 6 0,0 0-5-16,-3 0 10 0,3-1-12 15,2 5 1-15,-2-4 1 16,0 3-1-16,0-3 5 16,0 0-5-16,0-4 10 15,5 2-11-15,-2-2 9 16,3 1-8-16,2-3 8 15,-1 4 5-15,0-4-4 0,3 0 2 16,1 0 1 0,0 0 1-16,3 0 4 0,1-4 3 15,0-7-15-15,2-4 4 16,-3-3-8-16,0-3-1 16,-2-4 7-16,-1 4-8 15,0-2 6-15,-1-2-5 16,-3 2-1-16,-6 2 0 15,-1 1 1-15,-3 7 5 16,0-3 0-16,0 1-6 16,0 4 1-16,0-5-1 15,0-1 0-15,0-3-1 16,-7-1 1-16,-3 0 0 16,3 3 0-16,-2-3 0 0,1 6 0 15,2 2 5-15,0-1-5 16,-2 5-1-16,2 0 1 15,0 0 0-15,-2 0 0 16,2 0-1-16,-3 0-1 16,-2-3 1-16,1 3 1 15,0-6-6-15,0 3 5 16,-1-3 0-16,2 3 0 16,-2-3 0-16,5 3 1 15,-3 3 0-15,-5-3 0 16,0 3-1-16,1-3 0 0,-4 3-5 15,0-3 5 1,0 0-8-16,-3 0 8 16,5 3 0-16,1-3-5 15,0 3-2-15,1 3 8 0,-1 0-1 16,-3 0-5-16,5 0 5 16,-5 0-5-16,-3 3-2 15,3-3 2-15,-7 3 5 16,4 3-5-16,3-3 5 15,2 0 1-15,4 0 1 16,1-5 0-16,3 7 0 16,-3-8-1-16,4 0 2 15,-5 0-1-15,2-2 0 0,-2 1 0 16,2-1 0 0,-2 1 0-16,5-2 0 15,0 2-1-15,-2-1 0 16,2-1 0-16,3-3 0 15,-4-1-2-15,3 0-4 0,1 1 6 16,3 2-6-16,0-1 6 16,0 2-1-16,0 3 1 15,0 1-1-15,0 2-7 16,0-3-5-16,0-1 1 16,0-1 2-16,0 1-2 15,3 4 10-15,4 4 1 16,-7-2 0-16,4 4 1 15,-4 0-1-15,3 0 0 0,8 0-9 16,1 0 4-16,8 0 6 16,3 0 0-16,1 0 1 15,-1 0 0-15,0 0-1 16,-3 0 1-16,-3 0-1 16,-3 0-1-16,-1 4-6 15,1 2 6-15,-4 2 0 16,3 1 1-16,-2 1 0 15,1 2-1-15,2-1 1 16,3 3 0-16,-1-1 1 16,4 2-1-16,0 11 1 15,0-4-1-15,0 10 0 16,0 1 0-16,-3-3 1 16,1 0-1-16,-6-3 0 15,2-6 0-15,0-5 0 0,-5-2 0 16,0-2 0-16,-1-6 0 15,-2 0 1-15,5 0-1 16,-5-3 1-16,4-3-1 16,1 0 1-16,1 0 0 15,2 0 0-15,6 0 0 16,3 0 1-16,-2-6-1 16,2-6 0-16,0 0 7 15,-6 3-8-15,0 0 1 16,0 0-1-16,-4 0 0 15,1 0 0-15,3 0-1 16,-8 3 1-16,0 0-1 16,-1 1 0-16,-8 5-8 15,3 0-2-15,-3 0-7 0,0 0-18 16,0 0-16-16,0 0-8 16,0 0-4-16,3 0-1 15,3 0-17-15,8 0 0 16,3-1 4-16,7-5-25 15,2 0-26-15,0-2-8 16,-2 2 26-16,-4 5 29 16,-6-4 48-16,-5 5 22 15,-1 0 12-15,-8-1 3 16,3 1 10-16,-3 0 21 16,0 0 13-16,0 0-4 15,0 0-6-15,0 0-16 0,0 0-3 16,0 0-12-16,0 7 19 15,0 7 0-15,6-1-1 16,5 1-8 0,1-5 6-16,-1 0 10 0,2 0-6 15,-3-3 4-15,-3 0 3 16,3 3 0-16,0-3-4 16,1 0-15-16,-5 0-2 15,0-3-11-15,-3 0-1 16,2-3-30-16,-5 0-59 15,0 0-103-15,0 0-275 0</inkml:trace>
  <inkml:trace contextRef="#ctx0" brushRef="#br0" timeOffset="55738.5">40087 14910 1018 0,'0'0'271'16,"0"0"-135"-16,0 0 49 16,0 0-6-16,0 0-40 15,0 0-12-15,0 0-12 16,-6 0 3-16,6 0-24 15,0 0-13-15,0 0-21 16,0 0-10-16,0 0-8 16,0 0-11-16,0 0-5 15,6 0-26-15,5 0 12 0,1 0-11 16,-1-3 14-16,-5-3-14 16,-2 3 1-16,-4 3 5 15,0 0-5-15,0 0-2 16,-13 0-12-16,-18 21 12 15,-1 6 6-15,5 0-6 16,4-3 0-16,6-3-1 16,9-6 0-16,8-6 0 15,0-3 0-15,0-3 0 16,8-3 1-16,15 0 9 16,0 0 9-16,-2 0-3 15,-1-6-8-15,-8-3-7 16,-1 0-26-16,-8 6-26 15,0 3-72-15,-3 0-183 16,3 0-295-16,-3 12-305 0</inkml:trace>
  <inkml:trace contextRef="#ctx0" brushRef="#br0" timeOffset="56262.5">40630 15366 1317 0,'0'0'346'16,"0"0"-123"-16,0 0-5 15,0 0-48-15,0 0-37 16,0 0-21-16,0 0-14 16,-81 0-13-16,67 10-33 15,5-5-19-15,1 0-15 16,5-4-9-16,3-1-9 16,0 0-2-16,0 0-4 15,0 0-16-15,0 0 22 16,11-6 3-16,-2-5 4 15,-1-5-1-15,-2 5-6 16,-6-5 0-16,3 7-6 16,-3 2 6-16,0 2 0 0,0 4 15 15,0 1-6-15,0 0-7 16,0 0-1-16,-6 6 1 16,-8 10 4-16,-3 4-5 15,8-1 1-15,6 1 4 16,0-9-5-16,3-1-1 15,0-3 0-15,0-3 0 16,0-4-15-16,12 0-18 16,22 0-60-16,-8-15-134 15,4-7-456-15</inkml:trace>
  <inkml:trace contextRef="#ctx0" brushRef="#br0" timeOffset="56631.04">41010 15541 1215 0,'0'0'309'0,"0"0"-46"16,0 0 6-16,0 0-64 16,0 0-29-16,0 0-45 15,0 0-21-15,-27-5-32 16,24 5-31-16,3 0-26 15,0 0-12-15,0 0-9 16,0 0-46-16,0 0-88 16,0 0-199-16,0 0-403 0</inkml:trace>
  <inkml:trace contextRef="#ctx0" brushRef="#br0" timeOffset="56929.04">41064 15246 1360 0,'0'0'289'0,"0"0"-20"15,0 0-24-15,0 0-127 16,0 0-51-16,0 0-27 0,0 0-11 16,-11 0-12-16,11 0-11 15,0 0-5-15,0 0 7 16,0 0-8-16,0 0-5 16,0-6-123-16,-3 0-213 15,-3 2-438-15</inkml:trace>
  <inkml:trace contextRef="#ctx0" brushRef="#br0" timeOffset="57363.57">40676 14536 1213 0,'0'0'548'0,"0"0"-374"15,0 0 41-15,0 0-14 16,0 0-83-16,0 0-67 15,0 0-51-15,20 42-106 16,-10-29-203-16,-3-7-251 0</inkml:trace>
  <inkml:trace contextRef="#ctx0" brushRef="#br0" timeOffset="58255.63">41431 13495 1260 0,'0'0'225'16,"0"0"4"-16,0 0 41 15,0 0-86-15,0 0-25 16,0 0-7-16,0 0-42 16,47 0 1-16,-7 0-21 15,14 0-20-15,5 0-13 16,8 0-15-16,4-6-27 15,-1-1 0-15,0-1-15 16,-10 0-8-16,-10-1-52 0,-13-3-93 16,-14-1-218-1,-20 7-409-15</inkml:trace>
  <inkml:trace contextRef="#ctx0" brushRef="#br0" timeOffset="58486.74">41518 13651 1640 0,'0'0'290'16,"0"0"-84"-16,0 0 65 16,0 0-117-16,0 0-49 0,0 0-26 15,0 0-17-15,174 0-32 16,-143 0-27-16,-2 0-3 15,1-1-68-15,1-20-117 16,-11 3-295-16,-8 3-275 0</inkml:trace>
  <inkml:trace contextRef="#ctx0" brushRef="#br0" timeOffset="59017.74">39343 10718 1285 0,'0'0'207'0,"0"0"-15"16,0 0 56-16,0 0-95 15,0 0-13-15,0 0 5 0,0 0-33 16,0 0-32 0,0 0-76-16,0 6-4 0,0 10-173 15,-14 0-404-15</inkml:trace>
  <inkml:trace contextRef="#ctx0" brushRef="#br0" timeOffset="61347.68">41749 11952 172 0,'0'0'1358'0,"0"0"-1154"16,0 0 54-16,0 0-36 16,0 0-89-16,0 0-25 15,-3 0-17-15,3 0-16 16,9 0-10-16,15 0 3 15,16 0-1-15,9 5-5 16,15-4-18-16,7-1-5 16,8 0-15-16,2 0-10 15,-3 0-9-15,-9 0-5 16,-8 0-39-16,-15 0-37 16,-12 0-42-16,-18 0-89 15,-16 0-274-15,0 0-29 0,-9 4-542 0</inkml:trace>
  <inkml:trace contextRef="#ctx0" brushRef="#br0" timeOffset="63668.08">46616 11511 1483 0,'0'0'290'0,"0"0"-75"0,0 0 48 16,0 0-128-1,0 0-90-15,0 0-45 0,0 0-39 16,15 0-159-16,8 0-107 16,1 0-453-16</inkml:trace>
  <inkml:trace contextRef="#ctx0" brushRef="#br0" timeOffset="64996.92">46471 13890 1431 0,'0'0'255'15,"0"0"-36"-15,0 0 7 16,0 0-58-16,0 0-54 16,0 0-10-16,0 0-43 15,177 120-4-15,-107-99-6 0,11 0 2 16,12 0-18-1,7 0-4-15,10 0-13 0,11 1-6 16,3 0 9-16,4-1-11 16,2-6-9-16,-8-2 8 15,2-3-8-15,-3-6 0 16,-8-4 5-16,-3 0 13 16,-6 0-7-16,-6-15 2 15,-2-11-1-15,-3-8 2 16,5-13-4-16,3-7 4 15,-2-15-14-15,-2-9 16 16,-4-9-16-16,-12 0 21 16,-14 0-8-16,-10 12 6 15,-21 5 3-15,-8 9-4 16,-16 11 4-16,-9-4 2 0,-3 0-10 16,0-4-1-1,-15-1-13-15,-5-9 0 0,-11 2 0 16,7-4 1-16,-5-1-2 15,6 2-8-15,-15 0 7 16,-2 6-6-16,-6 0-5 16,-9 0-8-16,-8 1 1 15,-10 7-2-15,-5-3 15 16,-4 8-9-16,-2 0 1 16,-2 5-6-16,-1 9 12 15,0 3 8-15,3 6 0 16,7 6-1-16,4 4-1 0,6 5 2 15,-1 3 0 1,1 3 0-16,1 0 0 0,-7 6-4 16,-5 0 3-16,2 0-4 15,-7 0 5-15,-4 0 1 16,-5 0 0-16,-1 0 7 16,3 0-7-16,0 0-1 15,-1 8 0-15,9 1 1 16,-5 3 1-16,3 3-2 15,4 3 1-15,-1 9-2 16,5 3 1-16,-1 7-7 16,7 7 7-16,-2 8 6 15,6 4-6-15,7 7-1 0,2 5-8 16,10 7 2 0,4 3 5-16,5 3 2 0,4 6 1 15,8 0-1-15,0 5 0 16,5-2 0-16,12 0 0 15,4-7 0-15,5-4 9 16,0-4-9-16,24-4 1 16,7-2 0-16,6-4 9 15,6-2-4-15,1-3-6 16,2-9 0-16,-2 0 9 16,2-6-8-16,-5-3 10 15,2-3 1-15,-3-3-12 16,4-6 6-16,-4-3-6 15,6-6-22-15,1-6-20 16,3-3-33-16,36-6-61 0,-8 0-176 16,-11-6-528-16</inkml:trace>
  <inkml:trace contextRef="#ctx0" brushRef="#br0" timeOffset="66205.61">47233 14760 1510 0,'0'0'227'0,"0"0"20"16,0 0 12-16,0 0-102 15,0 0-40-15,-174 21-39 16,121 6-7-16,-1 3-28 16,1 6-13-16,13 0-12 0,11 0-7 15,15-6-11-15,14 3-6 16,0-3 6-16,6 3 0 16,28 0-1-16,6 0 1 15,4-3 1-15,5 0-1 16,-2 3 1-16,-4-6 1 15,-3 0 4-15,-10-1-6 16,-2-5 1-16,-13-4 0 16,-1-2 1-16,-3-3-1 15,-5-1 1-15,-6 3 0 16,3-2-1-16,-3-1 0 16,0 1 0-16,0-3 0 15,0 1-1-15,0-4 0 0,0-1-9 16,0 1 0-16,0-2 8 15,-3 2-11-15,-7-6-6 16,0 0 18-16,-4 0 0 16,2 0 0-16,1 0 1 15,-1 0 7-15,-2 0-1 16,0-4 2-16,4 2 13 16,0-2 4-16,0 4 7 15,-1 0 3-15,2 0 4 16,0 0-15-16,-5 0-11 15,-3 0-7-15,0 0-6 16,1 0 0-16,-4 0 0 16,3 4 0-16,-3 4-1 15,0-1 0-15,0-1-9 0,-1 0-11 16,1-4-7 0,3-2-7-16,2 0-21 0,-2 0-21 15,3-2-61-15,14-29-180 16,0 0-287-16,0 4-268 0</inkml:trace>
  <inkml:trace contextRef="#ctx0" brushRef="#br0" timeOffset="66462.62">47079 14919 1385 0,'0'0'390'15,"0"0"-122"-15,0 0-13 16,0 0-80-16,0 0-56 16,0 0-42-16,197-21-37 15,-149 18-40-15,-1 3-15 16,5-3-147-16,-11 3-347 15,-7-3-317-15</inkml:trace>
  <inkml:trace contextRef="#ctx0" brushRef="#br0" timeOffset="66877.72">47704 15111 1660 0,'0'0'248'15,"0"0"-9"-15,0 0-79 16,0 0-89-16,0 0-24 16,0 0 4-16,0 0-4 15,-6 30 1-15,-17 0 2 0,-4 3-11 16,-4 6-16-1,8 2-7-15,10-7-15 0,13 1 1 16,0-8-1 0,0-10-1-16,30-1 1 0,10-11 11 15,10-5 21-15,7 0 1 16,4-9-10-16,-5-13-9 16,-2-5-5-16,-14 0 11 15,-10 0 2-15,-13 5 5 16,-17-5-19-16,0 1-9 15,-8 2-11-15,-25 6-40 16,-7 6-44-16,-17 0-50 16,7 6-118-16,10 0-336 0</inkml:trace>
  <inkml:trace contextRef="#ctx0" brushRef="#br0" timeOffset="67182.72">48426 14856 1965 0,'0'0'305'0,"0"0"-46"16,0 0-58-16,0 0-77 0,-46 177-54 15,32-120-31 1,5 3-16-16,1 0-13 0,-1 2-3 16,-2-2-6-16,1-5-2 15,-3-1-14-15,3-4-11 16,-4-5-26-16,2-9-50 16,-11-1-78-16,2-10-207 15,1-8-582-15</inkml:trace>
  <inkml:trace contextRef="#ctx0" brushRef="#br0" timeOffset="67410.72">48550 15601 2111 0,'0'0'368'0,"0"0"-136"16,0 0-84-16,0 0-67 16,0 0-55-16,0 0-26 15,0 0-69-15,-20-17-117 16,-3 5-380-16,-5-3-1092 0</inkml:trace>
  <inkml:trace contextRef="#ctx0" brushRef="#br0" timeOffset="67647.72">47999 14856 1781 0,'0'0'330'16,"0"0"-82"-16,0 0-40 15,0 0-76-15,0 0-39 16,0 0-48-16,0 0-21 16,0 0-10-16,3 6-14 15,7 9-62-15,-3 0-146 16,-4-6-554-16</inkml:trace>
  <inkml:trace contextRef="#ctx0" brushRef="#br0" timeOffset="68464.75">47217 16362 1512 0,'0'0'353'0,"0"0"-129"16,0 0-9-16,0 0-74 16,0 0-25-16,0 0-6 0,0 0-22 15,217 54-24-15,-113-45-26 16,9 3-7-16,7-3-16 16,10 2 4-16,2-4 43 15,1-3-1-15,-3-4-39 16,0 0-13-16,1-17-3 15,-4-18-5-15,0-4-1 16,-8-10 0-16,-7-19 0 16,-13-10-13-16,-9-18 11 15,-9-14 1-15,-7-9-8 16,-10-2 3-16,-15 5 5 16,-12 14 1-16,-16 18 8 15,-15 10-8-15,-6 13 21 0,-11-1-11 16,-25 5 4-16,-21 0-8 15,-7-3-1-15,-8-3-5 16,-9 0 0-16,-6-3-6 16,-11-3 6-16,-4 3-9 15,-10 2 1-15,-1 5 2 16,-3 7-6-16,-8 4 3 16,-3 5 0-16,0 7-3 15,-3 3 12-15,-1 6-2 16,4 6 1-16,6 4 0 15,5 7-13-15,-2 4-2 16,-1 6 14-16,-8 0-5 16,-4 0 2-16,-2 0 5 15,-5 0 1-15,5 10-1 0,3 5 1 16,-1-1 0-16,10 7 9 16,5 6-9-16,3 4 0 15,9 7 8-15,3 10-8 16,11 12 5-16,10 13 5 15,13 12 9-15,14 14-11 16,13 12-3-16,20 6-4 16,12 11 4-16,8-7 0 15,14 6 1-15,30-9-6 0,16-11 5 16,21-1 15 0,15-9-21-16,22-4 13 0,15-9-13 15,9-12-21-15,14-12-39 16,53-12-55-16,-34-18-143 15,-29-12-642-15</inkml:trace>
  <inkml:trace contextRef="#ctx0" brushRef="#br0" timeOffset="72929.54">34873 12920 816 0,'0'0'123'0,"0"0"-32"16,0 0 15-16,0 0-22 16,0 0-18-16,0 0 13 15,-26 0 0-15,26 0-7 16,0 0 25-16,0 0 5 15,0 0-13-15,0 0-1 16,0 0-2-16,0 0-1 16,0 0-10-16,0 0-2 15,0 0-1-15,0 0 6 16,0 0-6-16,0 0-8 16,0 0-20-16,0 0-5 15,0 0-21-15,0 0-3 0,0 0-2 16,0-5-4-16,0 5 9 15,17 0-2-15,17 0 53 16,13 0-17-16,5 0-18 16,12 0-4-16,6 0 2 15,10 0-3-15,10 0-6 16,5 0-2-16,1 0 4 16,2-3-7-16,-2-6-3 15,-5 0-7-15,-15 0-2 16,-12 3-5-16,-21-3-1 15,-17 6 0-15,-8 0 1 16,-12 3-1-16,-2 0-9 0,-4 0-12 16,0 0-22-1,0 0-23-15,0 0-42 0,-14 0-85 16,-35 0-141-16,5 0-200 16,-4 0-56-16</inkml:trace>
  <inkml:trace contextRef="#ctx0" brushRef="#br0" timeOffset="73363.62">34748 13174 1247 0,'0'0'223'0,"0"0"-115"16,0 0 24-16,0 0 25 16,0 0 34-16,0 0-8 15,0 0-14-15,183 6-35 16,-109-6-21-16,8-2-13 16,16-17-17-16,6-3-14 15,3 3-18-15,0-6-9 16,-8 4 5-16,-4 4-6 15,-12 1-10-15,-13 5-2 16,-13 0-13-16,-18 2 1 16,-11 3-2-16,-16 5 1 0,-4 1 4 15,-5 0-2-15,-3 0 1 16,0 0 4-16,0 0-11 16,0 0 4-16,0 0-10 15,0 0 1-15,0 0-6 16,0 0-1-16,0 0 0 15,0 0-19-15,-11 27-65 16,-12 15-130-16,-12 2-257 0</inkml:trace>
  <inkml:trace contextRef="#ctx0" brushRef="#br0" timeOffset="77390.27">39031 16924 1091 0,'0'0'232'16,"0"0"-119"-16,0 0 45 16,0 0-18-16,0 0 24 15,0 0 9-15,0-34 11 16,0 30-5-16,0 4-39 15,0 0-24-15,0 0-19 0,0 0-19 16,0 0-5 0,0 0-16-16,0 0-11 0,0 0-12 15,0 0-13-15,-3 17-15 16,-3 35-5-16,-8 25 49 16,5 24-4-16,-2 16-13 15,8 6-15-15,3 5 3 16,0 1-3-16,0 0-10 15,0 2-1-15,9-4-7 16,2-10 1-16,-2-5 6 16,2-16-7-16,-5-9 1 15,2-12-1-15,-2-9 2 16,-3-15-1-16,1-12-1 0,-4-7 0 16,3-16 1-1,-3 0 0-15,0-11 0 0,3 1-1 16,-3-1 0-16,0-5 0 15,0 1-8-15,0-1-14 16,0 0-14-16,0 0-35 16,0 0-41-16,0 0-59 15,0 0-122-15,-16 0-589 0</inkml:trace>
  <inkml:trace contextRef="#ctx0" brushRef="#br0" timeOffset="78342.51">38210 18297 1164 0,'0'0'555'16,"0"0"-361"-16,0 0 25 16,0 0-34-16,0 0-65 0,0 0-25 15,0 0-5-15,0-3 0 16,17 3-4-16,9 0-11 15,7 0-15-15,10 0 4 16,11 0-7-16,7-8-11 16,12 2-2-16,10-1-14 15,10-2-8-15,5-2-1 16,6 7-6-16,6-5-7 16,6 1 1-16,2 2 1 15,6 6 2-15,3 0-11 16,7 0 6-16,2 0 5 15,8 0-3-15,7 0-1 16,-1 0-7-16,0 0 5 16,-2 0-4-16,-6 0-1 15,-1 0 0-15,-7 0 0 0,-7 0 1 16,-6 0 8-16,-5 0-9 16,2 0-1-16,-2 0 6 15,-3-1 5-15,5-5-10 16,-5-3 10-16,5 3-4 15,-2 0 8-15,1 2-4 16,-3 2 5-16,-10 2-2 16,-11 0-4-16,-12-3-4 15,-11 3 0-15,-10-5-5 16,1 4 7-16,-2-4-8 0,7 5 1 16,12-1 10-1,5 1 17-15,4 0-11 16,-9 0-10-16,-8 0-1 15,-15 0 3-15,-14 0 0 0,-10 0-3 16,-8 0 5-16,-11 0-1 16,-4 0 1-16,-2 0 5 15,-3 0 8-15,5 0 0 16,-2 0 3-16,1 0-4 16,-4 0-1-16,4 0-5 15,-4 0-7-15,4 0 4 16,-4 0-2-16,0 0-6 15,2 0 0-15,-2 0 0 16,0 0 4-16,3 0-1 16,2 0 5-16,-2 0-5 0,0 0 1 15,-3 0-2-15,-3 0-2 16,0 0-5-16,0 0 5 16,0 0-6-16,0 0-1 15,0 0-56-15,0 0-75 16,-29 0-114-16,-15 0-101 15,-13 0-532-15</inkml:trace>
  <inkml:trace contextRef="#ctx0" brushRef="#br0" timeOffset="84926.02">41816 12134 667 0,'0'0'160'0,"0"0"-48"16,0 0 42-16,0 0-19 16,0 0-10-16,0 0 11 15,-11-6 1-15,11 6-18 16,0 0-18-16,-3 0-20 16,3 0-14-16,-3 0-16 15,3 0 2-15,0-4-3 16,0 4 2-16,0 0 22 15,0 0 23-15,0 0-5 0,0 0-11 16,0-2-13 0,0 2 2-16,0 0-16 0,0 0-12 15,0 0-11-15,0 0-13 16,0 0-6-16,0 0-3 16,0 0-8-16,14 0 10 15,9 0 14-15,9 0 12 16,12 0-8-16,10 0 1 15,4 2 4-15,0-2-11 16,0 0-4-16,-1 0-1 16,-7 0-6-16,-7 0 0 15,-9 0 1-15,-7 0-4 16,-15 0 3-16,-4 0 0 0,-5 0 3 16,-3 0 2-1,0 0 1-15,0 0-2 0,0 0-1 16,0 0-6-16,0 0 0 15,0 0-1-15,0 0-7 16,0 0 0-16,0 0 0 16,0 0 0-16,0 0-1 15,0 0-11-15,0 0-44 16,0 0-44-16,0 0-60 16,-11 6-173-16,-8 1-684 0</inkml:trace>
  <inkml:trace contextRef="#ctx0" brushRef="#br0" timeOffset="86843.75">43484 13355 1222 0,'0'0'597'0,"0"0"-451"16,0 0 98-16,0 0-35 0,0 0-92 16,0 0-14-1,0 0-15-15,0-10-26 0,0 10-26 16,-8 12-10-16,2 24 2 16,-3 22 41-16,-5 11-23 15,3 14-10-15,-2 12 4 16,7 1 2-16,2 6-12 15,1-3-7-15,3 5-4 16,0-8-7-16,0-2-4 16,0-5-7-16,0-3 10 15,0-5-2-15,0-2-2 16,0 2 4-16,0 1 2 16,0-1 10-16,0 3-10 15,0-3 1-15,0-6-5 16,0-12 14-16,0-10-12 0,3-19-10 15,4-8 0 1,-4-11 1-16,-3-8-1 0,4-1 0 16,-4-2 0-16,0-2 7 15,3-2-7-15,-3 0 11 16,0 0-2-16,0 0 2 16,0 0-6-16,0 0-6 15,0-6-28-15,0-15-78 16,-3-19-50-16,-18-1-136 15,-2 8-622-15</inkml:trace>
  <inkml:trace contextRef="#ctx0" brushRef="#br0" timeOffset="87359.51">43056 14916 902 0,'0'0'945'15,"0"0"-721"-15,0 0 14 16,0 0-44-16,0 0-74 16,0 0-26-16,0 0-16 15,-8-9-23-15,8 18-28 16,0 24 13-16,5 9 2 15,7 6-12-15,5 3-13 0,-3 0-16 16,2-6 5-16,1-6-4 16,0-6-2-1,0-6 6-15,-5-12-5 0,2-3 5 16,0-6-4-16,2-6 4 16,4 0 10-16,11 0 5 15,9-18 4-15,10-19 2 16,10-13-6-16,4-7 8 15,6-6 2-15,-4 3-8 16,-5 9 5-16,-15 9-5 16,-8 9 2-16,-15 15 8 15,-11 6-2-15,-4 6 1 16,-8 3-10-16,0 3-4 0,0 0-4 16,0 0-7-1,0 0-6-15,0 0-1 0,0 0-14 16,0 0-35-1,0 0-48-15,0 0-52 0,0 0-78 16,-17 0-408-16</inkml:trace>
  <inkml:trace contextRef="#ctx0" brushRef="#br0" timeOffset="87944.61">43196 15939 1149 0,'0'0'335'15,"0"0"-116"-15,0 0 46 16,0 0-55-16,0 0-34 16,0 0-29-16,0 0-18 15,-47-33-30-15,30 33-34 0,-12 0-29 16,-9 0-10-16,-5 22-13 15,-4 5-1-15,7 11 0 16,11 1-5-16,12 3 7 16,14 3-13-16,3 0 0 15,9 0 0-15,31-3-1 16,10-3-9-16,10-1 0 16,4-4 0-16,-4-1 7 15,-10-3 1-15,-13 3 1 16,-14-1 1-16,-9-6 6 15,-11 3 3-15,-3 0-1 16,0-2 2-16,-10-4-4 16,-11-4-5-16,3-7 7 15,-7-4-2-15,2-4-5 0,-1-4 4 16,1 0-6-16,-3-10-47 16,3-17-62-16,2-8-59 15,-2-38-134-15,3 9-214 16,9 4-14-16</inkml:trace>
  <inkml:trace contextRef="#ctx0" brushRef="#br0" timeOffset="88127.65">43140 16086 1517 0,'0'0'377'0,"0"0"-27"15,0 0-71 1,177-42-101-16,-114 27-73 0,4 0-59 15,-1 0-31-15,-5-2-15 16,2 1-94-16,-16-1-173 16,-18 7-502-16</inkml:trace>
  <inkml:trace contextRef="#ctx0" brushRef="#br0" timeOffset="88481.3">43707 16203 1884 0,'0'0'322'0,"0"0"-77"16,0 0-90-16,0 0-80 0,-84 201-26 15,67-148-10-15,5-11-8 16,12-3-16-16,0-11-5 15,0-2-9-15,23-11 7 16,7-9 2-16,7-6 28 16,3 0 12-16,1-6-11 15,-6-15-6-15,-7-10 3 16,-8-2 6-16,-10 1-3 0,-10-6-5 16,0 5-19-1,-14 3-15-15,-25 6-12 0,-9 8-19 16,-5 8-32-16,-1 8-60 15,-13 0-72-15,14 8-299 16,10 8-395-16</inkml:trace>
  <inkml:trace contextRef="#ctx0" brushRef="#br0" timeOffset="89042.65">44272 16155 1549 0,'0'0'319'16,"0"0"-12"-16,0 0-23 15,0 0-101-15,0 0-34 0,0 0-33 16,0 0-32-16,4-6-26 16,-4 6-19-16,0 15-24 15,0 21 6-15,-4 15 41 16,-12 9-23-16,2 0-8 16,5-1-5-16,1-4-14 15,2-2-2-15,-5-5-2 16,5 0-7-16,-4 0 5 15,-4-6-5-15,1-1 4 16,-8-5-5-16,6 1 0 16,-5-10-2-16,3-2-17 15,0-6-31-15,0-4-49 16,-4-5-55-16,9-4-107 16,-2-6-506-16</inkml:trace>
  <inkml:trace contextRef="#ctx0" brushRef="#br0" timeOffset="89425.65">44473 16853 1174 0,'0'0'1149'0,"0"0"-925"0,0 0-18 15,0 0-72 1,0 0-68-16,0 0-21 0,0 0-12 16,0-10-5-16,3 10-12 15,-3-3-8-15,3 3-8 16,3-2 0-16,2-8 0 16,-2 2 1-16,8-5-1 15,-4-4 1-15,-4-1 6 16,2 3-7-16,-8 0 7 15,0 5 5-15,0 4-10 16,-14 6-2-16,-16 0-9 16,-7 6 7-16,0 15-7 15,4 0 8-15,10 0-6 0,6-3-29 16,9-5-36 0,2-11-53-16,3-2-139 0,-3 0-571 0</inkml:trace>
  <inkml:trace contextRef="#ctx0" brushRef="#br0" timeOffset="90327.51">43179 17370 1258 0,'0'0'687'0,"0"0"-455"16,0 0 30-16,0 0-116 16,0 0-69-16,0 0 25 15,0 0-19-15,91 75-8 0,-24-60-8 16,19-6-16-16,14-3 1 15,14-6-10-15,10 0-16 16,2 0-11-16,9 0-5 16,-5-6-2-16,-3-10 1 15,-4-7 6-15,-5-7-5 16,-8-3 4-16,-3-12 8 16,-4-12-8-16,-2-15-1 15,-5-14-4-15,-6-8-8 16,-12-10 5-16,-15-4-5 15,-19 6 5-15,-18 4-6 16,-20 8 0-16,-6 9 8 0,-9 6 0 16,-34 1 2-16,-18 2-10 15,-9 0 0-15,-10 0-2 16,-10 0-17-16,-5 1 12 16,-7 6-7-16,-13 1-4 15,-1 5 5-15,-11 5-4 16,-6 6 8-16,-1 6 8 15,-7 9-22-15,5 8 11 16,-5 13-3-16,1 12 9 16,-4 0-6-16,0 12-3 15,-4 22-7-15,1 13 14 16,5 10 8-16,4 13 0 16,10 10 0-16,12 16 0 15,3 38-1-15,3 37 0 16,23-9 1-16,27-13 0 15,32-20 1-15,28-25-1 0,0 11 6 16,31 3-6-16,26-15-7 16,16-17 5-16,17-20-4 15,11-18 6-15,9-18 0 16,6-15 1-16,11-12-1 16,0-3-25-16,0-6-63 15,27-30-71-15,-33 6-161 16,-25 3-529-16</inkml:trace>
  <inkml:trace contextRef="#ctx0" brushRef="#br0" timeOffset="92275.77">46980 16484 1272 0,'0'0'379'15,"0"0"-255"-15,0 0 85 16,0 0-49-16,0 0-71 15,0 0-5-15,0 0 3 16,-167 59-6-16,139-28-29 16,4-2 0-16,4 4-15 15,8 1-3-15,1 1-8 16,11 5-4-16,0 1-7 16,0 5-5-16,8-2-4 15,18 2-5-15,4-3 5 16,4-4-6-16,-2-6-1 15,5-2 1-15,-6-2 0 16,-1-5 6-16,-7 0-5 16,-6-3 1-16,-4 0-1 15,-3-3 0-15,-6 3 0 0,-4-6 0 16,0 3 0-16,0-6-1 16,0 0 0-16,0-3-6 15,0-3 6-15,-7 0-1 16,-4-3 0-16,-1-3 1 15,-8 0-1-15,-3 0-5 16,-5-3-21-16,-2-12-16 16,4-6-30-16,-5-6-77 15,5-18-108-15,2 4-133 16,10 4-153-16</inkml:trace>
  <inkml:trace contextRef="#ctx0" brushRef="#br0" timeOffset="92496.8">46912 16655 1096 0,'0'0'556'0,"0"0"-305"16,0 0 28-16,0 0-30 15,0 0-98-15,201-67-39 16,-148 59-43-16,4 2-32 15,-4-2-37-15,-2 3-18 16,-1-1-109-16,-4 4-171 16,-12-2-388-16,-13 4-923 0</inkml:trace>
  <inkml:trace contextRef="#ctx0" brushRef="#br0" timeOffset="92876.22">47518 16913 1388 0,'0'0'557'0,"0"0"-404"16,0 0 55-16,0 0-73 15,0 0-66-15,0 0-20 0,0 0-7 16,-124 181-6-1,121-142-12-15,3-6-17 0,0 0 2 16,23-9 15 0,10-3 9-16,7-9 17 0,3-12 6 15,4 0-1-15,-7 0-28 16,-3-9 0-16,-7-12-2 16,-13 3 13-16,-6-3 6 15,-8-3-14-15,-3-5 2 16,0 2-28-16,-23-1-4 15,-12 1-39-15,3 6-34 16,-2 5-35-16,14 0-90 16,6 9-367-16,11-3-669 0</inkml:trace>
  <inkml:trace contextRef="#ctx0" brushRef="#br0" timeOffset="93191.24">48540 16751 1835 0,'0'0'545'0,"0"0"-416"15,0 0 39-15,0 0-72 16,0 0-11-16,0 0-26 0,-30 193-17 15,10-122-4 1,3-1-10-16,0-4-13 0,4 0-2 16,3-3-12-16,0-3-1 15,3-6-26-15,-3-6-24 16,1-6-22-16,-11-3-37 16,-24 5-108-16,4-16-278 15,0-3-542-15</inkml:trace>
  <inkml:trace contextRef="#ctx0" brushRef="#br0" timeOffset="93379.22">48577 17550 2244 0,'0'0'332'15,"0"0"-128"-15,0 0-103 16,0 0-101-16,0 0-72 16,0 0-266-16,0 0-590 0</inkml:trace>
  <inkml:trace contextRef="#ctx0" brushRef="#br0" timeOffset="93624.22">48285 16745 2140 0,'0'0'322'0,"0"0"-78"15,0 0-78-15,0 0-93 16,0 0-47-16,0 0-26 15,0 0-39-15,0 0-122 16,0 0-406-16,-3 2-782 0</inkml:trace>
  <inkml:trace contextRef="#ctx0" brushRef="#br0" timeOffset="94443.82">46853 18140 1410 0,'0'0'260'15,"0"0"-35"-15,0 0-17 16,0 0 15-16,0 0-33 15,0 0-24-15,257 100-52 16,-144-81-36-16,18 1-14 16,16-5-13-16,33-3 19 0,27-9 14 15,-16-3-51-15,-20 0-13 16,-21-9-7-16,-31-18 19 16,23-9-20-16,14-17 3 15,-9-12-15-15,-10-20 8 16,-10-17-8-16,-17-15 1 15,-12-7 14-15,-18 1-14 16,-24 12-1-16,-16 12 9 16,-19 15-3-16,-18 9 2 15,-3 3 1-15,-7-2-1 16,-33-1-7-16,-6-6-1 16,-18-9-1-16,-9-6-8 15,-10-6 9-15,-15-2-1 0,-9 2 0 16,-12-2-6-16,-9 8-4 15,-10 3-8-15,2 9 7 16,-2 6-11 0,5 9 14-16,2 10-6 0,-5 9-1 15,-5 8 2-15,-2 11-10 16,-4 8 9-16,-3 10-16 16,2 7-10-16,7 6 4 15,8 0 12-15,0 31 19 16,-1 13-7-16,-4 14 13 0,-1 15 0 15,-5 9 0 1,-1 13-6-16,3 7-2 0,7 3 8 16,8 5 0-16,7-1 0 15,17 13 2 1,9-3 13-16,20 10 7 0,21 2 5 16,16 4 6-16,23 3-3 15,14 0-17-15,8-3-11 16,42-10-2-16,22-12 1 15,17-17 6-15,13-11-1 16,10-20 0-16,4-16 0 16,8-17 8-16,-5-11-4 15,5-5 1-15,-6-6-10 16,-15-4-1-16,-17-1-24 16,-17-3-42-16,-23-2-32 0,-20 0-52 15,-16 0-94-15,-10-2-552 16</inkml:trace>
  <inkml:trace contextRef="#ctx0" brushRef="#br0" timeOffset="98512.4">39396 17229 1373 0,'0'0'260'0,"0"0"-29"16,0 0 37-16,0 0-98 15,0 0-78-15,0 0-21 16,-3-3-19-16,3 0-6 16,0 3-10-16,0 0-12 15,9 0 13-15,8 0 17 16,3-3-20-16,3-3-16 15,-2 3-17-15,-1-3-1 16,-6 0-6-16,-5 0 6 0,-6 3 6 16,2 0-5-16,-5 3 0 15,0 0 14-15,0 0-8 16,0 0-6-16,0 0-1 16,-11 6 1-16,2 6 5 15,1-6-5-15,8 0 0 16,-3-6 1-16,3 0-1 15,0 0 1-15,0 0-1 16,0 0-1-16,-7 0-51 16,-6 0-116-16,0 0-221 15,-1 0-971-15</inkml:trace>
  <inkml:trace contextRef="#ctx0" brushRef="#br0" timeOffset="98831.43">40281 16811 1820 0,'0'0'355'0,"0"0"-106"16,0 0-32-16,0 0-95 16,0 0-38-16,0 0-5 15,0 0-10-15,0-6-18 0,0 2-10 16,5 2-24 0,-5-2-7-16,0 4-10 0,0 0-29 15,0 0-41 1,0 0-83-16,0 0-187 0,0 0-572 0</inkml:trace>
  <inkml:trace contextRef="#ctx0" brushRef="#br0" timeOffset="99075.43">40951 16876 1930 0,'0'0'580'0,"0"0"-417"15,0 0 43-15,0 0-81 16,0 0-71-16,0 0-44 16,0 0-10-16,0 0-56 15,0 0-77-15,0 14-167 16,0-1-463-16,-8 2-839 0</inkml:trace>
  <inkml:trace contextRef="#ctx0" brushRef="#br0" timeOffset="99290.43">41374 17373 1903 0,'0'0'639'16,"0"0"-450"-16,0 0-1 16,0 0-82-16,0 0-64 15,0 0-42-15,0 0-58 16,8-63-80-16,-8 57-113 16,0 3-618-16</inkml:trace>
  <inkml:trace contextRef="#ctx0" brushRef="#br0" timeOffset="99477.43">41374 17373 2223 0,'40'194'391'0,"-40"-194"-242"16,0 0-51-16,-26 0-98 15,-14-5-203-15,-10 4-641 0</inkml:trace>
  <inkml:trace contextRef="#ctx0" brushRef="#br0" timeOffset="99676.43">39965 17636 841 0,'0'0'1556'16,"0"0"-1282"-16,0 0-73 15,0 0-68-15,0 0-76 16,0 0-57-16,0 0-51 16,40-33-66-16,-31 29-106 15,-6-2-427-15</inkml:trace>
  <inkml:trace contextRef="#ctx0" brushRef="#br0" timeOffset="101509.43">39410 17947 671 0,'0'0'917'0,"0"0"-727"16,0 0 34-16,0 0-20 16,0 0-81-16,0 0-39 15,0 0-36-15,40-42-4 16,-31 27 4-16,2-3-6 15,-2 1-11-15,5-8 8 16,-1-2-4-16,4 0-5 16,3-5-7-16,0-5-11 15,3 4-12-15,1 1 9 16,-1-1-9-16,0 1 0 0,0 2 0 16,1 0 0-1,4 3-1-15,-2-3 1 16,0 0-2-16,8 3 1 0,-4-3-5 15,4 3 4-15,-1 0 2 16,-2 0 0-16,-5 6 1 16,0 0-1-16,-6 6 0 15,1 3 4-15,-8 0-4 16,0 6-1-16,1 0 0 16,-5 0 1-16,2 3-1 15,-2 0 0-15,5 0 0 16,3-3-4-16,3 3 5 15,1-3 1-15,-1 0 0 16,-5-2 0-16,5 7 8 16,-3-2-9-16,1 0 6 0,-6 0-5 15,2 0 0-15,0 0 0 16,-8-2 7-16,0 5-7 16,2-1 8-16,-5 1 2 15,3-5 5-15,-3 5 2 16,1 0-6-16,0 0 2 15,-4 0 2-15,3 0-6 16,-3 0-8-16,0 0 7 16,3 0-2-16,0 0 2 15,4 0 11-15,4 0 5 16,-2 0 4-16,2 0-10 16,-2 0-2-16,2 0-7 15,-2 0-8-15,2 0-1 0,-2 0-1 16,8 0 0-16,0 0 0 15,-1 0 7-15,-2 0-5 16,3 0-2-16,-5 0 7 16,2 0-7-16,0 0 0 15,-1 0 0-15,-6 0-9 16,0 0 8-16,-1 5-9 16,-3-4-5-16,2 4 3 15,1 1 12-15,0 0-9 16,5-2 8-16,-2 7 1 15,2-5 0-15,-2 3 5 16,2 3-5-16,-2 0-9 16,1 0 7-16,-3 0-4 15,3 3-3-15,-3-6 3 16,0 3 5-16,-4-6 0 0,3 0 0 16,2 0 0-16,-5-3-5 15,0 0 6-15,-3 0 1 16,3-3 0-16,0 3 0 15,0-3 5-15,2 3-6 16,-2 0 0-16,0 0 0 16,3 0 0-16,1-3-1 15,3 3 0-15,4-3 1 16,2 0 0-16,1 0 1 16,0 0-1-16,3 0 7 15,-3 0-6-15,3 0 6 16,-4 0-6-16,1-6-1 0,0-3 2 15,0 3-1-15,-5-3 5 16,-1 0-5-16,-5 3 0 16,5-3 1-16,-8 3 8 15,4 0-9-15,-4 0 0 16,-3 3 5-16,3 3-6 16,-3 0 0-16,0 0-1 15,0 0 0-15,0 0-5 16,3 0 5-16,2 0-7 15,-5 0 7-15,0 0 1 16,0 0 0-16,0-3 0 16,6 3 0-16,0-3 0 15,8 0 1-15,3-3 1 16,3 0 4-16,0 0-5 0,3-3-1 16,1 0 1-16,-4 0 1 15,0 3 8-15,-8 0-9 16,-1 0 1-16,-4 3-1 15,-7 3 1-15,0-5 4 16,0 5 0-16,0 0-5 16,0 0 14-16,0 0-9 15,0 0-5-15,0 0-1 16,0 0-1-16,0 0 1 16,0 0-9-16,0 0 3 15,0 0 6-15,0 0-1 16,0 0 1-16,0 0 0 0,0 0 1 15,0 0-1 1,0 0-11-16,0 0-32 0,0-1-52 16,0-2-119-1,-4-3-578-15</inkml:trace>
  <inkml:trace contextRef="#ctx0" brushRef="#br0" timeOffset="107001.25">38814 15349 532 0,'0'0'150'16,"0"0"-52"-16,0 0-8 15,0 0 1-15,0 0 65 16,0 0-14-16,0-2-35 16,0 2-26-16,0 0-1 15,0 0 3-15,0 0-4 16,0 0-9-16,0 0-23 15,0 0-14-15,0-4 2 0,0 4 6 16,0 0 12-16,0-4 19 16,3 4 6-16,-3 0 4 15,0 0-3 1,0 0 14-16,0 0-19 0,0 0-10 16,0 0-14-16,0 0-5 15,0 0-3-15,0 0 8 16,0 0-11-16,-6 0-3 15,-14 0-6-15,-9 0-18 16,-15 20-6-16,-7 12 1 16,1 7 2-16,4 3-7 15,12 1-1-15,11-5 5 16,13-5-6-16,10-6-8 16,0-6 2-16,16-2-9 15,18-7 2-15,9-9-12 0,7-3 25 16,1 0 2-16,-4-3 4 15,-4-15 1-15,-10-3 2 16,-6-4 3-16,-11-4 6 16,-11-2-1-16,-5 1-8 15,0 1-8-15,0-2 10 16,-21 8-10-16,-2-2 1 16,-2 8-1-16,-1 1-1 15,3 10 0-15,0 1-1 16,-1 5 0-16,4 0-5 15,0 0 5-15,3 7-19 16,1 13-62-16,9 3-134 16,4-2-288-16,3-6-324 0</inkml:trace>
  <inkml:trace contextRef="#ctx0" brushRef="#br0" timeOffset="107618.84">39283 14997 1128 0,'0'0'227'0,"0"0"-75"16,0 0 65-16,0 0-40 0,0 0-56 16,0 0-28-16,0 0 8 15,-87-9 5-15,67 18-20 16,-4 15-3-16,-2 6-18 16,6 0-12-16,3 3-7 15,11 0-19-15,1-3-13 16,5 0-6-16,0-6-8 15,5-4 0-15,10-7-3 16,8-5 1-16,8-8-4 16,-1 0 6-16,1 0 24 15,-2-14-3-15,-2-10-10 16,-7-3 2-16,-9-4 2 16,-8-4 13-16,-3 2 2 15,0 6-10-15,-14 0-7 16,-16 6-13-16,-7 6-1 0,-3 6-7 15,3 3 1-15,1 6-32 16,10 0-60-16,8 0-157 16,11 9-510-16</inkml:trace>
  <inkml:trace contextRef="#ctx0" brushRef="#br0" timeOffset="108180.84">39597 14722 646 0,'0'0'541'0,"0"0"-384"16,0 0 55-16,0 0 17 16,0 0-29-16,0 0-25 15,0 0-18-15,-14-13-9 0,3 9-50 16,2 4-30-16,-8 0-5 15,-3 0-14-15,-3 0-10 16,-7 16-11-16,-4 11-4 16,5 6-3-16,5 3-7 15,10-2-14-15,14 1 0 16,0-11-1-16,14-6-17 16,27-9-2-16,11-9 19 15,12 0 1-15,0-6 15 16,-7-21-6-16,-7-3 6 15,-13 0-9-15,-14 0 10 16,-17 0-4-16,-6 0 3 16,0 4-5-16,-23 7-10 0,-17 4-7 15,-4 9-23-15,-2 6-22 16,5 0-39-16,15 6-128 16,12 15-490-16,11 0-1014 0</inkml:trace>
  <inkml:trace contextRef="#ctx0" brushRef="#br0" timeOffset="108792.67">40034 15006 682 0,'0'0'623'0,"0"0"-469"16,0 0 80-1,0 0 7-15,0 0-53 0,0 0-6 16,0 0-24 0,0-15-39-16,0 15-34 0,-17 0-22 15,-9 0-14-15,-5 9-4 16,-5 15-14-16,-1 3-7 15,8 0-3-15,5 0-6 16,7-6-15-16,10-3 1 16,7-3-1-16,0-6 0 15,0-1-6-15,20-8 6 16,11 0 13-16,1 0 11 16,9-8-2-16,-4-13-2 15,-3-3-10-15,-8 0-2 16,-9 3-1-16,-7 0 11 15,-10 3 0-15,0 6-6 0,-7 3-12 16,-20 3 0-16,-9 3-1 16,2 3-8-16,1 0-2 15,10 0-18-15,12 15-58 16,11 9-116-16,6-3-482 16,25-3-1067-16</inkml:trace>
  <inkml:trace contextRef="#ctx0" brushRef="#br0" timeOffset="109443.82">40413 15299 833 0,'0'0'381'16,"0"0"-249"-16,0 0-30 15,0 0-47-15,0 0-27 0,0 0 50 16,0 0 37-16,29-75 18 16,-29 67-7-16,0 5-10 15,3 0 8-15,-3 3-3 16,0 0-14-16,0 0-42 16,0 0-22-16,0 0-7 15,0 0-15-15,-14 14-5 16,-12 13 25-16,0 6 9 15,-1-1 1-15,7 1 0 16,6-2-18-16,14-4-18 16,0 0-9-16,3-4-6 15,28-4 1-15,5-7 0 16,4-7 6-16,4-5-5 0,-1 0 15 16,0-5-8-16,-5-17 3 15,-4-8-3-15,-11 1 4 16,-6-8-5-16,-11 0 17 15,-6 3-19-15,0-2-5 16,0 3 0-16,-20 1 8 16,-11 10-9-16,-1 5 7 15,-9 14-7-15,-5 3-9 16,2 0 8-16,4 20-16 16,11 7-52-16,24 13-101 15,5 1-294-15,0-13-182 0</inkml:trace>
  <inkml:trace contextRef="#ctx0" brushRef="#br0" timeOffset="109894.56">41024 15497 821 0,'0'0'721'0,"0"0"-612"15,0 0 81-15,0 0-23 16,0 0-23-16,0 0-28 16,0 0 10-16,-145 50-18 15,122-25-18-15,3 2-5 0,4-4-20 16,9 4-16-16,4-2-14 15,3-2-25-15,0-2-4 16,6-5-4-16,17-5-1 16,8-5 0-16,9-6 25 15,1 0 5-15,2 0 0 16,-7-11-10-16,-2-13-3 16,-11-1-4-16,-14 2 19 15,-4-4-1-15,-5-3-15 16,0 3-8-16,-31-4-4 15,-9 8-5-15,-10 2-10 16,1 9-2-16,0 3-21 16,11 3-37-16,10 6-56 15,15-6-102-15,10 2-280 0,3-5-285 0</inkml:trace>
  <inkml:trace contextRef="#ctx0" brushRef="#br0" timeOffset="110546.05">41033 14883 705 0,'0'0'833'0,"0"0"-659"16,0 0 70-16,0 0-37 15,0 0-50-15,0 0-18 16,0 0-34-16,0 0-20 15,0 0-19-15,-3 0-17 16,-7 12-10-16,4 6-20 16,2 0-11-16,4 0-7 15,0-3-1-15,0-3 6 16,0-3-6-16,0 0 0 0,0-6 1 16,0-3-1-1,4 0-1-15,2 0 1 0,4 0 12 16,1-18 10-16,-2-6-5 15,-6-3-4-15,-3 3 5 16,0 3 3-16,-12 6-15 16,-22 6-6-16,-7 6-9 15,-5 3-34-15,2 0-56 16,1 15-100-16,17 3-325 16,8-3-342-16</inkml:trace>
  <inkml:trace contextRef="#ctx0" brushRef="#br0" timeOffset="111047.23">40662 14618 857 0,'0'0'683'16,"0"0"-533"-16,0 0 79 15,0 0-57-15,0 0-41 16,0 0-22-16,0 0-42 15,-63 18-45-15,63-18-11 16,0 0-5-16,0 0-5 16,0 0-1-16,0 0 0 0,0 0 10 15,0 0 6 1,0 0 5-16,0 0 19 0,0 0 8 16,0 0-9-16,0 0-4 15,0 0-5-15,0 0-5 16,0 0-11-16,0 0-14 15,0 11-1-15,0 5 1 16,0 5 5-16,17 0-5 16,3-5-6-16,3-5 5 15,0-7-15-15,1-4 16 16,7 0-2-16,-2 0-12 16,25-9-89-16,-7-13-235 15,-7 5-478-15</inkml:trace>
  <inkml:trace contextRef="#ctx0" brushRef="#br0" timeOffset="111525.98">41706 14851 876 0,'0'0'289'0,"0"0"-111"15,0 0 25-15,0 0-27 16,0 0 26-16,0 0-27 15,0 0-7-15,-165 14-28 16,133 4-27-16,1 3-28 16,8 6-19-16,6 0-11 15,10 0-9-15,7-3-21 16,0-3-16-16,0-9-8 16,20-3-1-16,4-6 10 0,2-3 35 15,-3 0 1 1,-3-9-8-16,1-12-2 0,-7 0-11 15,-8 0-8-15,-6 3-16 16,0 3-1-16,0 3-28 16,0 6-44-16,-10 6-88 15,-3 0-216-15,3 0-713 0</inkml:trace>
  <inkml:trace contextRef="#ctx0" brushRef="#br0" timeOffset="111960.62">42053 14988 588 0,'0'0'654'0,"0"0"-503"15,0 0 51-15,0 0 40 16,0 0-59-16,0 0-18 0,0 0-21 16,-153 60-22-1,135-39-33-15,15 3-35 0,3-6-20 16,0-3-12-16,10-3 14 15,13-6-5-15,8-6 5 16,1 0 15-16,-1 0 0 16,-1-15 8-16,-7-6 4 15,-6-3-13-15,-3 0-4 16,-11 3-3-16,-3 3-17 16,0 3-26-16,0 6-8 15,-26 9-64-15,-25 0-82 16,7 15-208-16,9 12-670 0</inkml:trace>
  <inkml:trace contextRef="#ctx0" brushRef="#br0" timeOffset="115142.87">38574 15755 753 0,'0'0'592'0,"0"0"-410"0,0 0 65 16,0 0-50-1,0 0-43-15,0 0-11 0,0 0-14 16,0 0-14-16,0 0-19 16,0 0-10-16,0-4-13 15,0-2-10-15,3-3-11 16,3-3-12-16,8-5-17 15,3-8-7-15,7-2-2 16,2-2-4-16,8-2-2 16,-1 2-8-16,7-5 11 15,-3 5-2-15,3-2 0 16,1 0 3-16,-3 4-12 16,-3 0 7-16,-3 0-6 15,2-1-1-15,0-4 8 16,-1-1-7-16,1-3 0 15,-1 3-1-15,-2-3 1 0,1 6 0 16,-5 0-1-16,0 0 1 16,0 3 1-16,-4 0-2 15,3 0 1-15,-2 3-1 16,-1 0 0-16,-3 3 0 16,-3 0 1-16,0 3 0 15,-3 3 0-15,-1 3 1 16,0 0-1-16,0-2-1 15,1 4 0-15,0 1-1 16,1-5-5-16,5 7 5 16,1-2-14-16,-1-2 9 0,0 5 0 15,-3 2 0-15,-8-1 5 16,-1 5 0-16,-5 0-5 16,3 0-3-16,2 0 3 15,4 0-1-15,6 0 6 16,5 0 1-16,3 8 0 15,2-1 0-15,-5 4 0 16,4-2-5-16,-4-2 5 16,-3 7-6-16,3-2-3 15,-3 0-1-15,-2 0 10 16,2 3-1-16,-5-3 1 16,2 3 0-16,-3 3 0 15,-1 3-13-15,-3 0 4 16,0 6 8-16,4 3 1 15,0 0 2-15,-5 3-1 16,5-3 5-16,-2 0-6 16,-1-3 1-16,2 0-1 0,-3-6 0 15,0-1 0-15,-3-1-1 16,0 1 0-16,-1 1-1 16,2 1-7-16,-5 4 8 15,0 1 0-15,-3 0 0 16,3-4 1-16,3 2 1 15,2-8 0-15,-2 2 1 16,8-7-1-16,-2-1 0 16,2 1 0-16,3 3 0 15,-1 1 5-15,1-1-6 16,3 2 1-16,0-1-1 0,4-5-1 16,2 1 0-1,2-6-7-15,1 1 7 0,5-5 0 16,-4 2 1-16,4-2 0 15,-8 2 1-15,1-2 1 16,-4-2-1-16,0 4-1 16,-3-4 0-16,4 0-1 15,-4 0 1-15,-3 0 0 16,3 0-1-16,-3 0-5 16,-1 0-3-16,1 0 3 15,3 0 6-15,-3-4 0 16,3 2-1-16,-3-2 1 0,-5 2 1 15,-1-2-1 1,-5 4 0-16,1-2-1 0,-3 2 1 16,-1 0 1-16,0 0-1 15,7 0-6-15,-2 0 6 16,1-4-1-16,5 4-9 16,-5 0-3-16,5-3 11 15,-5 3-4-15,2-2 6 16,-5-2 1-16,-2-2 11 15,-4-2-12-15,0-7 1 16,0-6 1-16,0 0 4 16,0-6-6-16,0-6 12 15,-4-2-6-15,-13-3-6 16,2-6 0-16,-10-9 0 0,-1 4 0 16,-1-4 1-1,1 8-1-15,3 3 1 0,-1 6 9 16,7 3-4-16,3 0-6 15,8 6 1 1,-5-3 0-16,5 3 0 0,3 3-1 16,-3 0 1-16,-5 0 6 15,5 6-1-15,-5 0 2 16,2-2-2-16,2 7-5 16,-3-2 5-16,7 0 1 15,-4-2-1-15,7 2 2 16,0-2-1-16,0 1 0 15,0 5-6-15,0-1-2 16,0 3-8-16,7 3 9 16,2 0 0-16,5 0 0 15,6 1 0-15,3 1 2 0,7 2-2 16,7 2 0-16,0 0 0 16,3 0 0-16,1 0 0 15,2 0-1-15,-7 0-5 16,1 11 6-16,0 1-8 15,-7 3 8-15,-4 1 0 16,2-3-9-16,-8 2 9 16,0 1 0-16,-1 1 0 15,-2 3 0-15,-3 1 0 16,-2-3 0-16,2-3 1 0,-3-3 5 16,-5 0-5-1,0-3-1-15,1 3-1 0,0 3 1 16,0 0-1-1,-1 3 0-15,5 0 0 0,3-3 2 16,-2 0-1-16,5 0 0 16,3-6 0-16,0 0-4 15,4 0 4-15,-4-6 1 16,0 0 6-16,-8 0-5 16,2-3 4-16,0 3-6 15,-4-3 0-15,3 0 0 16,3 0 6-16,1 0-4 15,0 0-2-15,0 0 0 16,0 0 0-16,3-3 0 16,-4-3-1-16,-2 3 0 0,-5 0 0 15,2 0 0 1,-8 3 1-16,0-3 1 0,0 3 0 16,0 0-1-16,5-3-1 15,-5 3 1-15,7-3-1 16,0 0 0-16,0 0 1 15,4-3-1-15,3 0 1 16,-8 3 0-16,2 0 1 16,-2 0-1-16,-3 0-1 15,5 3 1-15,3 0-8 16,-1 0 8-16,4 0-2 16,0 0 2-16,0 0-2 15,1 0-7-15,-4 6 3 0,-3 6 5 16,-2 6-14-16,-2 0 15 15,3 0 0-15,-3 6 2 16,4-3 5-16,1-3-6 16,2 0 8-16,-2-6 1 15,5-3 4-15,3-3 4 16,4-3 7-16,2-3-1 16,2 0-11-16,-2 0 4 15,1 0-2-15,-7 0 3 16,-3 0 6-16,0 0-5 15,-8-3-4-15,2-3 2 16,-2 3-2-16,-5 3 1 16,-4 0 1-16,3 0-2 0,-3 0-3 15,0 0 0 1,0 0 4-16,0 0-4 0,0 0 4 16,0 0-2-16,0 0-2 15,0 0 3-15,0 0-3 16,0 0 1-16,0 0-4 15,0 0 3-15,0 0 2 16,0 0-4-16,0 0 4 16,0 0-5-16,0 0 1 15,0 0 4-15,0 0-1 16,0 0 4-16,0 0-1 16,0 0-1-16,0 0-1 15,0 0-5-15,0 0-8 16,0-3 1-16,0 3-1 15,0 0-1-15,0 0 0 16,0 0-32-16,0-3-34 0,0 3-46 16,-36-9-53-16,-1 0-101 15,-7-3-733-15</inkml:trace>
  <inkml:trace contextRef="#ctx0" brushRef="#br0" timeOffset="118742.65">34045 14028 1433 0,'0'0'269'0,"0"0"-13"0,0 0 6 16,0 0-62-1,0 0-77-15,0 0-26 0,-3-9-18 16,3 9-17-16,0 0-8 16,0 0-3-16,0 3-12 15,0 33-21-15,0 27 64 16,0 23-12-16,0 18-26 16,0 38 5-16,7 35-20 15,-1 37-14-15,-6 20-8 16,0-7-1-16,0-17-6 15,0-30 0-15,-13-8 4 16,-1-36-3-16,0-20 0 16,2-23 0-16,-2-6 0 15,-3 12 5-15,-3 14-5 16,1 4 0-16,-1-13 0 16,3-14 0-16,3-15 1 15,5-11 4-15,-2-10-6 0,5-5 0 16,0-12 0-16,2 1 0 15,4-5-1-15,0-6 1 16,0-3 0-16,0-6 2 16,0 0-2-16,0-6 8 15,0 0-1-15,0 0-5 16,0 0-1-16,0 0 0 16,0 0 5-16,0-3-6 15,0-3 0-15,0-3 0 16,0-3 0-16,0 0 0 15,0 0-25-15,0 0-28 16,0-21-49-16,-4-15-82 16,-5-6-447-16</inkml:trace>
  <inkml:trace contextRef="#ctx0" brushRef="#br0" timeOffset="119862.22">32721 16419 1315 0,'0'0'363'15,"0"0"-185"-15,0 0 7 16,0 0-11-16,0 0-32 0,0 0-30 16,0 0-2-1,-9 0-22-15,9 0-6 0,0 0-28 16,3 0-11-16,14 0 8 16,13 0 7-16,7-4 1 15,10-2-18-15,10-8-3 16,10 2-11-16,16-3 3 15,10 2-20-15,14-7 4 16,14 5-7-16,5-3-6 16,12 3 7-16,1 0-7 15,9 3 7-15,5 0-8 16,25 0 0-16,-18 3 0 16,4-3 6-16,-4 3-4 0,-22 0 5 15,8-6 2-15,-8 3-8 16,-19 0 0-1,-12 0 1-15,-12 0 5 0,-15 0-1 16,-7 0 0-16,-3 0-5 16,-3 0 7-16,4 3-7 15,-1 0 5-15,-1-3-5 16,-2 3 8-16,-3 0 0 16,-4 3 1-16,-6 0-2 15,-4 3-8-15,-7 0 10 16,1-3-9-16,-4 3 1 15,0 0 4-15,7-2-5 16,-1 4 13-16,4-2-3 16,7 0-1-16,1-3-9 0,-6 3 10 15,-2-8-10-15,-2 7 5 16,-8-2 2-16,-4 0-7 16,-2 0 10-16,-4 1-5 15,-4-1 4-15,-6 5 1 16,0 1-1-16,0-3 1 15,-6 0 2-15,3 3-2 16,-4-3 1-16,1 3 1 16,0 0 2-16,-2-5-1 15,5 5 1-15,-3 0-2 16,2-1-1-16,4 1 2 0,-3-5-2 16,-3 5-3-1,1 0-3-15,-1-1 4 0,0 1 5 16,-1-5-7-16,1 5 5 15,-5-1 2-15,-1 1 0 16,-2-3 5-16,-3 3-1 16,-3 0-1-16,0 0 2 15,0 0-1-15,0 0 5 16,0 0-4-16,0 0-2 16,0 0-5-16,0 0-4 15,0 0-7-15,0 0-1 16,0 0-1-16,0 0-15 15,0 0-53-15,0 0-80 16,-40 0-110-16,-1 15-70 16,-18 1-449-16</inkml:trace>
  <inkml:trace contextRef="#ctx0" brushRef="#br0" timeOffset="121314.69">34690 15231 801 0,'0'0'357'0,"0"0"-199"15,0 0 42-15,0 0 27 16,0 0-31-16,0 0-29 0,0 0-7 16,-14-12-18-16,11 12-31 15,-3 0-21 1,-5 0-31-16,-4 0-16 0,-2 15-17 15,-7 14-8-15,7-3 7 16,0 7-7-16,8-2-2 16,6-4-5-16,3-4-11 15,0-2 0-15,0-5 0 16,23-5-5-16,0-5 5 16,4-6 2-16,2 0 16 15,-1 0-9-15,-1-12 9 16,-10-9-6-16,-5 0-1 15,-4-2-11-15,-8 2 1 16,0 1 10-16,0 7-10 0,-11-1-1 16,-12 8 0-16,-4 0-1 15,-4 6-5-15,5 0-4 16,0 0-11-16,9 0-41 16,7 5-75-16,10 1-138 15,0-1-300-15,6-5-151 0</inkml:trace>
  <inkml:trace contextRef="#ctx0" brushRef="#br0" timeOffset="121930.7">35159 14651 1217 0,'0'0'194'0,"0"0"-56"16,0 0 47-16,0 0-15 16,0 0-28-16,0 0 2 15,0 0-1-15,-44 27-23 16,30-11-23-16,5-1-21 15,4-3-3-15,5-6-36 16,0-1-14-16,0-1-17 16,0-4 10-16,0 2-1 15,0-2-8-15,0 0 4 16,0 0-10-16,0 0 19 16,0 0 9-16,0 0-3 15,0-6 0-15,0-5-11 0,0-1-2 16,0-2-12-16,0 3-1 15,-9 1 0-15,-14 4-5 16,-1 5-7-16,-7 1 11 16,5 0-8-16,6 0 0 15,3 0-16-15,8 7-32 16,9 3-43-16,0 1-79 16,14 5-123-16,18-6-291 15,5-4-403-15</inkml:trace>
  <inkml:trace contextRef="#ctx0" brushRef="#br0" timeOffset="122468.4">35911 14407 1013 0,'0'0'379'0,"0"0"-181"16,0 0 16-16,0 0-16 15,0 0-51-15,0 0-41 16,0 0 6-16,-35-6-9 16,18 12-32-16,2 9-17 15,1 1-26-15,8 1-13 16,6-2-8-16,0 1-6 15,0-5-1-15,9-1-12 16,11-8 1-16,0-2 11 16,7 0 9-16,-4 0 7 0,-3 0-8 15,-3-14-1 1,-6-5 16-16,-8 4-1 0,-3-3-6 16,0 3-2-16,-11 3-14 15,-18 3-17-15,-8 9-18 16,-4 0-47-16,1 0-92 15,7 0-159-15,13 7-431 0</inkml:trace>
  <inkml:trace contextRef="#ctx0" brushRef="#br0" timeOffset="122950.15">35408 13899 1239 0,'0'0'333'0,"0"0"-226"0,0 0 100 16,0 0-19-16,0 0-37 16,0 0-32-16,0 0-36 15,-3 87-25-15,6-78-20 16,14-6-23-16,3 0 16 15,4-3 2-15,-1 0 27 16,-3 0-11-16,-3-15 0 16,-8-6-6-16,-1 0-10 15,-8 0-15-15,0 0-1 16,-3 0-11-16,-25 6-6 16,-4 6-11-16,-6 9-19 15,1 0-50-15,17 12-84 16,11 15-336-16,9-6-458 0</inkml:trace>
  <inkml:trace contextRef="#ctx0" brushRef="#br0" timeOffset="123480.4">36923 14037 742 0,'0'0'485'16,"0"0"-336"-16,0 0 44 15,0 0 19-15,0 0-50 16,0 0-24-16,0 0-39 16,-14-18-14-16,2 18 31 15,-6 0-15-15,1 3-21 16,0 9-12-16,8-1-8 0,-2-4-21 15,8 2-24-15,3-6-14 16,0-3 0-16,0 3 0 16,0-3 1-16,0 0 20 15,0 0 3-15,0 0-8 16,11 0 1-16,-2-9 0 16,-6-4 3-16,-3-1 11 15,0 2-11-15,0 3-21 16,-9 6-4-16,-22 3-35 15,-22 12-67-15,7 21-181 16,2 0-551-16</inkml:trace>
  <inkml:trace contextRef="#ctx0" brushRef="#br0" timeOffset="123965.35">37117 14841 1084 0,'0'0'246'0,"0"0"-92"16,0 0 50 0,0 0-13-16,0 0-21 0,0 0 13 15,0 0-37-15,-61-33-40 16,38 42-42-16,0 12-15 15,6 0-15-15,14 3-13 16,3-6-12-16,0 0-4 16,0-6-5-16,20-6 0 15,3-6 17-15,-3 0 29 16,-3 0-1-16,-4 0-1 0,-3-12-11 16,-3 0-10-1,-7 0-23-15,0 3-14 0,-7 3-56 16,-39 6-113-16,-1 0-399 15,7 3-593-15</inkml:trace>
  <inkml:trace contextRef="#ctx0" brushRef="#br0" timeOffset="124690.12">37464 15333 1128 0,'0'0'231'16,"0"0"-54"-16,0 0 46 15,0 0-56-15,0 0-66 0,0 0-25 16,0 0 1 0,-96 64 10-16,91-47-31 0,5-1 4 15,0-5 2-15,0-1 6 16,11-4-4-16,6-6 9 15,3 0-1-15,4 0-24 16,-7-6-10-16,1-11-2 16,-4-3 5-16,-8-3-3 15,-6 2-3-15,0 4-19 16,0 2-16-16,-26 4-26 16,-17 11-54-16,-44 0-88 15,11 22-324-15,-2 5-715 0</inkml:trace>
  <inkml:trace contextRef="#ctx0" brushRef="#br0" timeOffset="128398.6">34289 15894 740 0,'0'0'175'16,"0"0"-50"-16,0 0 92 15,0 0-41-15,0 0-16 16,0 0-12-16,0 0 6 0,0 0-24 15,0 0-21 1,0 0-25-16,0 0-7 0,0 0-16 16,0 0-17-16,0 0-4 15,0 0-6-15,0 0 5 16,0 0 7-16,0 0-15 16,8 0-10-16,-2-9-6 15,6-3-9-15,2-4 0 16,0 0 0-16,-1 0-5 15,0-4 7-15,5 3-7 16,-6-5 0-16,2 5 0 16,3-2 5-16,-5-2-6 15,2 0 1-15,3-2 0 0,-4-1-1 16,1-4 0 0,3-1-6-16,-5-2-6 0,2 2-10 15,0 4 7 1,-2 2-6-16,-1 8-3 0,-1 3-19 15,-3 3-18-15,-4 3 1 16,1 2 0-16,-4 4 0 16,3-2 0-16,0 2 18 15,0-4 15-15,5-2 15 16,-2-3 11-16,0-3 0 16,5 1 0-16,-2-5 1 15,5-1 1-15,-5 2-1 16,2-1 0-16,-1 0 1 15,4-1-1-15,-5 1 0 16,2 1 1-16,1 3 1 0,-1-3 5 16,1 3 3-16,2-3 7 15,0 0-8-15,3 2 14 16,-4-4-11-16,1 2-2 16,-2 0-8-16,-1 0-1 15,-2 0 10-15,-1-3 5 16,-2 3 15-16,-3 0 4 15,0 3-12-15,1 3-6 16,-4 3-6-16,4 3-11 16,-1-3 0-16,0 3-7 15,4 0-20-15,0 0-4 16,0-3 10-16,-1 3 4 0,0-3 5 16,5 0 3-16,-2 0 2 15,5-3 5-15,0 3-10 16,-2-3 2-1,5 3-11-15,0-3 11 0,1 3 0 16,-3-3 1-16,2 0 8 16,3-3 0-16,-3 3 1 15,3-8 0-15,-2 7 0 16,-6-7 0-16,2 7 0 16,-8-1 0-16,0 4 0 15,-1 1 2-15,-5 3 5 16,0 0 1-16,0 0 2 15,0-3-1-15,0 0 0 0,0-3 14 16,0-2-1 0,0-1-10-16,-5 3-1 0,-1-3-10 15,0 5 6-15,-2-1-7 16,2 2 0-16,0 0-1 16,0-1 1-16,-2-1 1 15,5 2 0-15,0 0 5 16,-1 1 0-16,4-1 13 15,0 0-10-15,0 1-3 16,0-5 0-16,0 4 5 16,0-4-10-16,0 3 14 15,0-7-14-15,7 7 7 16,7-3-7-16,-5 0 5 16,8 1-4-16,3 1 5 15,0-2-6-15,7-5 1 0,-1 3 11 16,2 1-12-16,1-1 9 15,-5-1 8-15,2 5-6 16,-3-1 0-16,-6 3-5 16,0 2-6-16,-3 2-1 15,-4-2 0-15,4 2 0 16,-2-2 1-16,2 1 0 16,3 1 0-1,-2-2 6-15,3-2-7 0,-1 4-6 16,0 2 6-16,-5 0 0 15,2 0-7-15,3 0 7 16,0 0 0-16,3 0 0 0,-1 0-1 16,6 0 1-1,-2 0 0-15,0 0-1 0,0 0 1 16,1 0 0-16,-1 0-6 16,-3 6 6-16,3 0-12 15,-6 3 5-15,4 3 7 16,-1-3 0-16,3-3 13 15,0 0-13-15,0-6 1 16,1 0 0-16,-1 0 8 16,0 0-8-16,4 0 5 15,-3 0-4-15,3 0 5 16,-4-4-5-16,0-4 7 16,4-1-9-16,-1-1 0 15,-1-1 0-15,-5-1 2 16,-1-1 8-16,-2 1 18 0,-3 1 2 15,-2-5-20 1,2 5 5-16,0-5 3 0,-2 5-17 16,-1-5 12-16,1 1 2 15,2 3-14-15,-3-3 11 16,-1 4-10-16,-1 1-2 16,2 2 0-16,-8 0 0 15,0 3 1-15,5-3 0 16,-5 0 4-16,6 1-3 15,2-5 2-15,1-2-4 16,2 3 1-16,3-5 2 16,-1-1-3-16,1 1-4 15,0 1 4-15,-3 3 9 0,-2 0-8 16,-4 3 6-16,1 0 2 16,-2 3 3-16,0-1-11 15,3 1 0-15,1-5 0 16,-2 5 0-16,2 2-1 15,-2-2 0-15,0 1-3 16,2 2 2-16,3 3 1 16,-2 0-8-16,2 0 8 15,3 0 0-15,-4 0 0 16,1 0-3-16,-2 0-7 0,-1 0 4 16,-2 0-18-1,-1 9 10-15,1 3 8 0,2 3 6 16,-1 0 6-16,0-3 0 15,0 0-4-15,-1 2-1 16,-1-7 0-16,1-1 0 16,-6 8 1-16,5-3-2 15,-5 0-6-15,0 9-4 16,-3-1 9-16,0 2 1 16,0 1 6-1,0-7-5-15,0 1 0 0,0-5 1 16,0-1-2-16,0-3 2 15,3 3-1-15,-3 0 0 16,0 1 0-16,0 5-1 16,0 5-3-16,0 0 3 0,0 0 0 15,0 2 0-15,-6-4 0 16,3-1-6-16,0-3 5 16,-2-3 0-16,5-1-8 15,0-1 8-15,0-5 0 16,0 5-7-16,-3-2 8 15,0 5 1-15,0-1-1 16,0-1 0-16,0 1-1 16,-2 1 1-16,5-1 0 15,0-2-6-15,0-3 6 16,0-1 5-16,0 4-4 16,0-1-1-16,0-1 0 15,8 6 1-15,-5-3-2 16,3 0 8-16,2 0-7 15,-2 0 0-15,0-1 1 16,0-4-1-16,2 0 0 0,-5-2 0 16,4 2 6-16,0 0-5 15,-1 2-1-15,1-2 2 16,0 0 5-16,3 1-5 16,-4 4-1-16,2-2 0 15,1-2 0-15,2 1 0 16,1 1 1-16,2-5-1 15,-1 7 10-15,1-5-5 16,3 3-6-16,0-3 0 16,-2 3 2-16,-1 0-1 15,0-3 0-15,-5 3-1 16,-2 3-1-16,-3-3 0 16,-1 3 1-16,4-3-1 0,-4 3 1 15,0-3 0-15,0 0 0 16,1 3 0-16,-4 6 0 15,0 0 0-15,0 6-1 16,0 3-7-16,0-3 8 16,0 0-1-16,0-3 0 15,0 0 1-15,0-6 0 16,0-3 0-16,7 3-1 16,-1-3 1-16,5 0 1 15,-2 2-1-15,2-7 0 16,-5 7 1-16,0-7 0 0,2 2 1 15,-2-3-2 1,0 5 2-16,5-4-1 0,2 7 0 16,1-7 0-16,0 7 7 15,-2-7-7-15,2-1 6 16,-5 4-7-16,5-6 1 16,3 2 5-16,-4-1 10 15,7-3-10-15,0 6 9 16,0-6 2-16,6-2-5 15,-2 0-6-15,4 0-5 16,1 0 6-16,-3 0 1 16,5 0 12-16,-1 0 18 15,1 0-22-15,-8 0-7 16,-3 0 2-16,-7 0-4 16,-2 0-6-16,-8 0 5 0,0 0-4 15,-3 0 8-15,0 0 0 16,0 0-2-16,3 0 8 15,0 0 2-15,0 0-1 16,5 0-7-16,-2-2-1 16,0-6-8-16,5 6-1 15,-2-3 1-15,5 0 0 16,0 0 0-16,-1-1 0 16,1 0 0-16,3-4 0 15,-5 3 0-15,2-2 0 16,-2-2-1-16,-4 10 0 15,-5-7-1-15,-3 8-4 16,0 0-13-16,0 0 5 0,0 0-10 16,0 0-2-16,0 0-41 15,-14-2-64-15,-9-2-216 16,-3-2-821-16</inkml:trace>
  <inkml:trace contextRef="#ctx0" brushRef="#br0" timeOffset="131626.53">36394 13977 967 0,'0'0'732'16,"0"0"-595"-16,0 0 89 15,0 0 1-15,0 0-80 16,0 0-69-16,-63-42-35 15,63 36-29-15,0-3-5 16,0 0-9-16,0 0-2 16,0-3 1-16,0 3-1 15,0-3 2-15,0 3 2 16,0 0 7-16,0 3-3 0,0 0 1 16,0 0-5-1,0 0 4-15,0 3-5 0,0 3 12 16,0 0-13-1,0 0 0-15,-7 0 11 0,-10 9-10 16,8 9 13-16,-2-3 1 16,11 0-5-16,0-3 1 15,0-6 17-15,0-3-3 16,17-3 11-16,3 0 13 16,1 0-8-16,-4 0-10 15,0-12 5-15,-8 0-12 16,-6 0-23-16,-3 3-1 15,0 6-13-15,-17 3-75 16,-42 18-133-16,5 18-472 16,-3 3-887-16</inkml:trace>
  <inkml:trace contextRef="#ctx0" brushRef="#br0" timeOffset="132131.88">35911 15120 1484 0,'0'0'311'16,"0"0"-50"-16,0 0-24 16,0 0-72-16,0 0-43 15,0 0-18-15,0 0-28 16,0 3-28-16,0-3-6 15,0 0-23-15,0 0 3 16,6 0-14-16,8 0 16 16,-2-3-5-16,2-9 1 15,-5 3-7-15,-4-6-7 0,-5 3 6 16,0 0-11-16,0 3 2 16,-5 3-3-16,-18 6-12 15,-9 0 11-15,-6 0-6 16,1 3 6-16,8 12 0 15,9 0-14-15,10 0-58 16,6-3-63-16,4-3-101 16,17-3-335-16,6-6-419 0</inkml:trace>
  <inkml:trace contextRef="#ctx0" brushRef="#br0" timeOffset="132532.48">36755 14859 879 0,'0'0'254'0,"0"0"-136"16,0 0 27-16,0 0 22 15,0 0 28-15,0 0 11 16,0 0 10-16,4 12-28 0,-4 3-75 16,0-3-15-16,0-3-39 15,0-6-17-15,7 0-12 16,-4-3-2-16,1 0 29 15,2 0 9-15,1 0-13 16,3-15-23-16,-4-5-25 16,-6 1-5-16,0-2-45 15,0 6-39-15,-20 6-92 16,-10 6-338-16,-4 0-435 0</inkml:trace>
  <inkml:trace contextRef="#ctx0" brushRef="#br0" timeOffset="133380.1">35422 14928 582 0,'0'0'738'16,"0"0"-622"-16,0 0 12 16,0 0 45-16,0 0-29 15,0 0-65-15,0 0-35 16,6 0-20-16,2 0-22 15,-2 0-2-15,4 0-3 16,4 0 3-16,3 0 0 16,0 0 1-16,-2 0-1 15,5 0 12-15,-3-3-2 16,4-3-1-16,-7 3 0 16,-5-3 10-16,-3 3 31 0,-6 0 18 15,0 3 18-15,0 0-18 16,0 0 12-16,0 0-34 15,0 0-15-15,-12 6 11 16,1 3-5-16,1 0-9 16,7-3 2-16,3-3-4 15,0-3 8-15,0 0-7 16,0 0-11-16,7 0 23 16,10 0-8-16,3 0-5 15,-3-9-8-15,-5 0-9 16,-6 3 4-16,-6 0-7 15,0 0-2-15,0 6-4 16,-9 0-20-16,-25 0-27 16,-30 9-68-16,9 15-196 15,3 0-490-15</inkml:trace>
  <inkml:trace contextRef="#ctx0" brushRef="#br0" timeOffset="134038.74">34549 14711 1128 0,'0'0'208'15,"0"0"-16"-15,0 0 19 16,0 0-46-16,0 0-33 16,0 0-20-16,0 0-13 15,81 92-11-15,-61-92-6 16,0 0-9-16,0 0-18 16,-3 0 9-16,-7-16-21 15,1-2-7-15,-8-2-21 0,-3 7-14 16,0-7 5-1,0 13 9-15,-17-2-15 0,-10 9-7 16,-4 0-2-16,-1 0-32 16,1 9-7-16,7 9-23 15,9 9-54-15,7-5-136 16,8-2-322-16</inkml:trace>
  <inkml:trace contextRef="#ctx0" brushRef="#br0" timeOffset="134894.48">37455 14180 1283 0,'0'0'310'16,"0"0"-143"-16,0 0 75 0,0 0-79 15,0 0-33-15,0 0-25 16,0 0-20-16,-55 55-21 16,52-39-23-16,3-5-20 15,0-1-15-15,0-4-6 16,0-2 7-16,14-4 11 16,2 0 14-16,4 0-4 15,-3 0-6-15,-3-6-13 16,-5-9 2-16,-6 3 5 15,-3-2 5-15,0 3-9 16,0 5 0-16,-9 2-12 16,-14 4-17-16,-8 0-42 15,-8 14-68-15,5 15-152 16,8-2-567-16</inkml:trace>
  <inkml:trace contextRef="#ctx0" brushRef="#br0" timeOffset="135488.95">37577 14970 1147 0,'0'0'229'0,"0"0"-50"15,0 0 70-15,0 0-47 16,0 0-36-16,0 0-15 15,0 0-40-15,-12 0-31 16,12 0-16-16,0 0 11 16,0 0-17-16,0 0-12 15,12 0-1-15,2 0-8 16,0-9 7-16,-5-3-13 16,-2 0 3-16,-7 3-5 15,0 3-17-15,0 3 11 16,-19 3-22-16,-12 0 7 15,-2 0-8-15,-1 21-11 0,-3 18-39 16,14-6-113 0,6-6-408-16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10-16T06:29:08.89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22522 5447 1109 0,'0'0'186'16,"0"0"-97"-16,0 0 1 15,0 0 34-15,0 0-19 16,0 0-15-16,0 0 4 15,73-43-3-15,-42 41-12 16,4 2-7-16,6 0 5 16,10 0-18-16,12 0 10 15,13 0-8-15,25 0 3 16,15 0-21-16,19 0-18 16,11 0-11-16,4-7-8 0,5-1-6 15,-9-4 1-15,-8 3 0 16,-11-3 0-16,-14-1 1 15,-9 5 6-15,-14 2-7 16,-9-1 0-16,-11 5 6 16,-10-2-6-16,-7-2-1 15,-5 4 0-15,-9-2 2 16,-5 4 13-16,-8-2 1 16,-3 2 3-16,-3 0-4 15,-6 0-1-15,-4 0-8 16,1 0 1-16,-8 0 2 15,3 0 0-15,-3 0 6 16,2 0-9-16,-5 0 6 16,0 0 0-16,0 0 7 0,0 0 4 15,0 0 0-15,0 0-3 16,0 0-7-16,0 0-5 16,0 0-7-16,0 0 0 15,0 0 0-15,0 0-1 16,0 0-56-16,-55 0-166 15,3 0-444-15,-9 0-764 0</inkml:trace>
  <inkml:trace contextRef="#ctx0" brushRef="#br0" timeOffset="633.94">22575 5393 1280 0,'0'0'210'0,"0"0"-115"16,0 0 30-16,0 0-6 15,0 0-30-15,0 0 20 16,0 0 2-16,106-25-6 16,-62 23-2-16,7-2-21 15,10 2-14-15,11-2-25 16,9 2-12-16,12-2-13 15,8 2 2-15,3-5-1 16,3 1-4-16,-5-6-6 16,-4 1 0-16,-5-1 4 15,-13-1-1-15,-7 1 9 16,-12 1-2-16,-18 5-7 16,-12 0 0-16,-15 2-6 0,-9 4 5 15,-4 0 6-15,-3 0 3 16,0 0-2-16,3 0-8 15,-3 0-1-15,0 0-7 16,0 0-1-16,0 0 0 16,0 0 0-16,0 0 0 15,0 0-1-15,0 0 2 16,0 0-1-16,0 0 0 16,0 0 0-16,0 0 0 15,0 0-1-15,0 0-1 16,0 0-6-16,0 0-53 15,0 0-83-15,-3 0-122 16,-17 0-254-16,-6 4-371 0</inkml:trace>
  <inkml:trace contextRef="#ctx0" brushRef="#br0" timeOffset="3633.49">29601 7568 838 0,'0'0'316'15,"0"0"-226"-15,0 0 42 16,0 0 32-16,0 0-29 16,0 0-6-16,0 0-5 15,0 2 3-15,0-2-3 16,0 0 5-16,0 0-20 15,0 0-12-15,0 0-9 16,0 0-14-16,0 0-14 16,0 0-18-16,6 0-11 15,5 0-9-15,7 0-7 0,10 0 3 16,13-12 3-16,5 1-5 16,4-1-10-16,-1-1-5 15,-5 5 0-15,-7 2-1 16,-6 2 0-16,-13 2-40 15,-4 2-75-15,-14 0-126 16,0 20-399-16,-23 1-297 0</inkml:trace>
  <inkml:trace contextRef="#ctx0" brushRef="#br0" timeOffset="4217.08">29784 8112 978 0,'0'0'346'0,"0"0"-242"16,0 0-6-16,0 0 43 15,0 0-49-15,0 0-28 16,0 0 12-16,3 0 3 0,-3 0 3 15,0 0 4-15,0 0-7 16,11 0 0-16,-2 0-8 16,8-3-10-16,0 3-24 15,3-3-9 1,0 3-15-16,0-3-4 0,-3 3-9 16,2 0-4-16,6 0-94 15,-10 0-219-15,-4 12-412 0</inkml:trace>
  <inkml:trace contextRef="#ctx0" brushRef="#br0" timeOffset="5899.25">33574 9162 599 0,'0'0'408'16,"0"0"-290"-16,0 0-63 16,0 0 31-16,0 0-28 15,0 0-22-15,0 0 7 16,3 0 2-16,-3 0 0 15,0 0 15-15,0 0 7 16,0 0 1-16,0 0 5 16,0 0 11-16,0 0-2 15,0 0-13-15,0 0-2 0,0 0-14 16,0 0-11-16,0 0-6 16,0 0 2-16,0 0-2 15,0 0-10-15,14 0-3 16,9 0 22-16,13 0 25 15,12 0-10-15,11 0-13 16,9-9 2-16,2 1-16 16,-3 1-2-16,-1-2-5 15,-5-2-6-15,-15 5 6 16,-5 2-8-16,-15-2 6 16,-6 3-4-16,-9 3 0 15,-5-3-4-15,-3 3-5 16,-3 0-2-16,0 0-8 0,0 0 0 15,0 0-1-15,0 0-36 16,-23 0-103-16,-11 12-167 16,-5 3-571-16</inkml:trace>
  <inkml:trace contextRef="#ctx0" brushRef="#br0" timeOffset="24973.32">23835 12384 633 0,'0'0'92'16,"0"0"-86"-16,205-27 10 0,-106 11 4 15,11 1 9-15,1-4-19 16,-8-1-9-16,-12-1 34 16,-15 2 52-16,-21 2 66 15,-15-1-46-15,-14-1-46 16,-9 2-61-16,-11-2-204 0</inkml:trace>
  <inkml:trace contextRef="#ctx0" brushRef="#br0" timeOffset="27107.75">29858 8127 669 0,'0'0'211'0,"0"0"-80"16,0 0 59-16,0 0-64 16,0 0-22-16,0 0-2 15,0 0 0-15,6-36-3 16,-6 33-5-16,0 3-34 16,0-3-38-16,0 3-22 15,0 0-8-15,3 0-93 16,0 0-112-16,5 0-148 15,-5 0-801-15</inkml:trace>
  <inkml:trace contextRef="#ctx0" brushRef="#br0" timeOffset="155027.79">32903 16977 567 0,'0'0'791'0,"0"0"-552"15,0 0-123-15,0 0-9 16,0 0-8-16,0 0-47 16,-87-27-24-16,79 15-2 15,-1 2-4-15,1-1 13 16,-1 1 2-16,3 0 14 15,-8 3 5-15,0-7-13 16,-2-1-7-16,-7 1 4 0,-5-7-3 16,-4-4-5-16,-12 4-6 15,-2-2-7-15,-12 2-7 16,-2 0 7-16,-4 5 8 16,-5 5-12-16,-6 1 10 15,-4 4-13-15,-11 6-3 16,-8 0 0-16,-5 0 1 15,-11 0 4-15,-3 0-1 16,-3 0-3-16,-1 0-9 16,5 0 1-16,-2 0-1 15,11 0 0-15,0 0 0 16,8 0 1-16,1 4-1 16,5 10 5-16,-1 5-4 15,4 4-2-15,-3 8 0 0,0 1 2 16,-2 5-2-16,5-1 0 15,3-1 1-15,1 0 5 16,2-2-5-16,-3-5 1 16,3 4-1-16,-2-4 1 15,-1 4-1-15,-3-2 1 16,0 4-2-16,-8 7 1 16,5-2-2-16,-1 6 0 15,-2 3 0-15,-2 0 1 16,5 0 0-16,0-3 7 15,1 3-6-15,2-4 6 16,4-1 1-16,2 0 3 16,3 1-2-16,5 9-9 0,-4 0 1 15,-4 5 0-15,-3 4 10 16,-6-1-11-16,-1-5-1 16,1 6 1-16,3-8 0 15,3 1 1-15,6 4-1 16,8-2 0-16,2 0 0 15,7 3 0-15,1 0-1 16,4 3 1-16,-1-6 0 16,2-3 1-16,-2 2 5 15,1-12-5-15,1 0 8 16,4-3-9-16,8-6 0 16,2-1 0-16,9-1 0 15,4 0-9-15,10 3 7 0,1 5-4 16,8 7 5-16,1 4 1 15,2 6 0-15,-2-3 0 16,2 4-1-16,-2-2 2 16,4 3-2-16,4 0 1 15,3 3-1-15,0 0 1 16,0 9 0-16,3 3 0 16,15 5 0-16,-6 0 1 15,2 5 0-15,0-4-1 16,-5 0 1-16,-3-3-1 15,5 3 2-15,-1-5 4 16,3 0-6-16,5-2 6 16,-1 1-5-16,3-3 0 0,3 0 1 15,-3 0 7 1,3-3-9-16,-2-6 1 0,-3-3 7 16,2-6-7-16,5 4 0 15,1 2 7-15,1-6 2 16,2 4-8-16,-1-1 7 15,2-3 7-15,4-6-10 16,-2-5-6-16,6-3 0 16,2-9 1-16,3 1 5 15,7 6-6-15,4-5 8 16,-1-3-7-16,-4-3 0 16,-1-3 0-16,-4-3 9 0,-8-3-10 15,-2 0 0 1,-8-3 1-16,5 3 0 0,-2 0-1 15,6 0 0-15,-3 3 2 16,5 0 4-16,-1-3 0 16,-2 0 0-16,3-3-6 15,-1 0 6-15,1 0-5 16,7 0 0-16,2 3 1 16,5-6-1-16,-1 2 5 15,7-1-5-15,-4-5 0 16,4-1-1-16,-1-1 0 15,2-6-1-15,-4 0 1 16,2 0 0-16,4 0 0 0,4 0 0 16,5-6 0-16,3-1 0 15,1-1 0-15,4 2 0 16,-1-6 0-16,2 3 1 16,1 3-1-16,1-9 0 15,1 3 0-15,-4 0 5 16,-4-3-5-16,-6 3 0 15,0 0 0-15,-7 3 1 16,-3-6-1-16,-4 3 1 16,4 0-1-16,-4 0 1 15,5 3-1-15,-1-3 0 16,2 0 0-16,1 3 2 16,1-9-2-16,2 9 1 15,-2-6 0-15,2 3-1 16,1-3 1-16,-1 3 1 15,1-3-1-15,0 3 5 16,2-3-6-16,1-3 1 0,3 3 0 16,3-3-1-16,4-3 1 15,1 3-1-15,1 3 0 16,4 3 0-16,1-2 0 16,0 8 0-16,-4 5 0 15,1-5 0-15,-5 3 0 16,2 3 1-16,-6-5 0 15,-2 4 6-15,1 1-7 16,-7-5-1-16,0 4 1 16,-1-4 0-16,-4 4 0 15,5-3 1-15,-7 2 6 16,3 2 1-16,-4 0-2 0,5 0-6 16,-1-8 0-16,1 7 0 15,-1-5 0-15,4 1 1 16,-5 4 0-16,4-3 7 15,1 0-8-15,-1 4 5 16,1 0-5-16,-7 0 0 16,4 0 1-16,-2 0 1 15,1 0-2-15,1 0 0 16,-1 0 0-16,-3 0 0 16,2 0 0-16,5 0 0 15,-1 0 0-15,7 0 0 0,5-6 0 16,8 5 0-16,1-5 7 15,0 0-7-15,-5-8 0 16,-2 1 0-16,-7-8 0 16,-3-10 0-16,-1-6 1 15,-5-7 4-15,-1-10-4 16,4-7-1-16,-7-11 6 16,-1-3-6-16,-2-4 0 15,-4 3 0-15,-7-4 1 16,-2-1-1-16,-7 0 0 15,-8-3-3-15,-3-3 3 16,-6-8 1-16,-7 8 6 16,-7 1-5-16,-3 5-1 0,0 2 0 15,0 2-1 1,-9-5 0-16,-15-6-1 0,-4-2 0 16,-1-6 0-1,-4 3-5-15,2 0-2 0,-1 12 3 16,1 10 5-16,4 16 0 15,1 8 5-15,-2 7-4 16,-1-6-1-16,-5 3 0 16,1-5 0-16,-4 0 0 15,4 4-1-15,-4-8 1 16,-3 4 0-16,-4-6 0 16,-2 0-1-16,-1-4 1 15,-4 3 0-15,-5-5 0 16,-4-2-1-16,-1-1-1 15,1 6 1-15,4 0-1 16,-4 6 2-16,-1 0 0 0,-2 3-4 16,-4 3 3-16,-3-2 1 15,-1 3 1-15,-5-4-1 16,-5-4 0-16,-2-2-2 16,-1 4 1-16,0-2 1 15,2 2-1-15,-2 4 0 16,7 8 0-16,4 1 1 15,2 8-1-15,4 0 1 16,0 6 0-16,1 0-1 16,-1-3 0-16,0 4 0 15,4-5 1-15,-1-2 0 16,-3-1 0-16,-4 0 0 16,-5-3 1-16,-4 0 0 0,-4 0-1 15,-3 3 8-15,3 3-8 16,1 3 0-16,4 6-1 15,1 6 1-15,5 3-1 16,-4 3 0-16,1 3 1 16,1 0 0-16,-1 3 0 15,-1 0 0-15,4 0 1 16,2 0-1-16,4 0 0 16,0 0 1-16,4 0 5 15,-7 6-6-15,0 0-1 16,-4 6 1-16,1 0 0 0,-2 3 0 15,6 3-1 1,-1 3 1-16,3 0 1 0,4 0 0 16,-1 0 0-1,4-3 0-15,5-3 5 0,6 0-4 16,2-3 7-16,10 3-2 16,0-3-5-16,7 0-1 15,4 3-1-15,0 3 1 16,6-3 1-16,-1 0-1 15,4-3 0-15,3 0 0 16,5-3 0-16,-2 2 0 16,2-4 0-16,-2 2-1 15,5 2-1-15,0-2-5 16,-2-3-6-16,5-5-6 16,3-1 5-16,0 5-1 0,0-5 4 15,0 0-2-15,0 0 0 16,0 0 4-16,0 0 7 15,0 0 0-15,-3 0 1 16,3 0 1-16,0 0 0 16,0 0 0-16,0 0 5 15,0 0-1-15,0 0-5 16,-6 0-1-16,2 0 1 16,-3 0 0-16,0 0 1 15,4 0 5-15,0-6 1 16,0 1-6-16,3 4 8 15,-4 1-8-15,4 0-1 0,0 0 1 16,0-5-1 0,0 5 1-16,0-4-1 0,0-7-1 15,0-4 0-15,0-3-1 16,0-9 1-16,0-6-5 16,0-6 6-16,17-9 0 15,6-6 0-15,8-6-1 16,5-3 0-16,12-8 1 15,-2 2 0-15,4 2-1 16,-1-3-7-16,6 1-5 16,-3-4-5-16,3-2 5 15,-6 0-5-15,5 4 3 16,-4 7 9-16,0 10 0 0,-2 11 4 16,-10 16-8-1,-3 12-2-15,-6 8 3 0,-12 7-1 16,-3 0-1-16,-14 0 1 15,0 27 1-15,0 21 8 16,-37 18 1-16,-10 14-1 16,-16 7-22-16,-7 3-4 15,-4-9 5-15,7-14 13 16,3-17 8-16,15-13-8 16,12-15 8-16,10-17-5 15,13-5 0-15,14-10-36 16,0-32-46-16,8-12-2 15,28-15 13-15,15-2 13 16,1 1 20-16,9 13 2 16,-8 22 10-16,-10 20 4 0,-12 15 10 15,-22 27 6-15,-9 36 12 16,-3 18-1-16,-37 15 1 16,-7 2 21-16,-5-2 5 15,4-9 2-15,15-13-19 16,33-2-9-16,9-24-127 15,32-21-427-15</inkml:trace>
  <inkml:trace contextRef="#ctx0" brushRef="#br0" timeOffset="156343.79">32641 18090 1217 0,'0'0'172'15,"0"0"-114"-15,0 0-58 16,0 0-133-16,0 0-206 0</inkml:trace>
  <inkml:trace contextRef="#ctx0" brushRef="#br0" timeOffset="156528.79">32641 18090 234 0,'80'177'1394'0,"-106"-171"-1225"16,6 1-169-1,6 19-108-15,11-8-132 0,-3 3-432 0</inkml:trace>
  <inkml:trace contextRef="#ctx0" brushRef="#br0" timeOffset="159061.58">37238 459 1126 0,'0'0'281'0,"0"0"-88"16,0 0-9-16,0 0-16 15,0 0-44-15,0 0-50 0,0 0-10 16,-14-6-11 0,14 6 10-16,0 0-21 0,0 0-27 15,0 0-14-15,0 0 7 16,9 16 29-16,11 15 22 16,8 9-7-16,1 12-4 15,9 12 7-15,5 7-18 16,4 14-16-16,2 1 13 15,5 5-10-15,2-5-12 16,-1 0 0-16,-6-14-2 16,-2-12-8-16,-10-15 4 15,-3-12-5-15,-5-9 11 16,-5-9-10-16,-1-6-2 0,0-9 1 16,8 0 14-1,5 0 7-15,12-21 2 0,-2-6-3 16,1-6-12-16,-1 3 1 15,-5 0-10-15,-1 0-6 16,-7 3-61-16,7-12-94 16,-12 6-397-16,-13 6-1003 0</inkml:trace>
  <inkml:trace contextRef="#ctx0" brushRef="#br0" timeOffset="159379.16">38450 860 899 0,'0'0'1068'0,"0"0"-918"15,0 0-133-15,0 0-15 16,0 0 8-16,0 0 49 16,0 0 6-16,84 175 5 15,-47-118-9-15,-1-3-17 16,-2-6-25-16,-5-3-10 16,-6-9-9-16,-6-9-34 0,-17-6-126 15,0-9-206-15,0-9-582 16</inkml:trace>
  <inkml:trace contextRef="#ctx0" brushRef="#br0" timeOffset="159585.78">38062 769 1952 0,'0'0'343'0,"0"0"-324"15,0 0-19-15,0 0-90 0,0 0-154 16,0 0-437-16</inkml:trace>
  <inkml:trace contextRef="#ctx0" brushRef="#br0" timeOffset="160914.48">38757 860 811 0,'0'0'1083'16,"0"0"-998"-16,0 0-85 16,0 0 0-16,0 0 18 15,0 0 24-15,178 172-15 16,-142-124-7-16,-2-6-12 16,-11-8 0-16,-6-2 1 15,-4-11-1-15,-9-12 2 16,-1-3 5-16,-3-6 1 15,0 0 31-15,0 0 11 16,-10-24-24-16,-6-9-33 16,-4-12 5-16,6-3-6 0,8-6-22 15,6 6 2-15,0 1 20 16,0 12 0 0,20 10-1-16,0 10-9 0,3 9-2 15,4 6-3-15,10 0 15 16,2 10 1-16,4 17 6 15,5 4 9-15,-9-4 4 16,-2-4-7-16,-3-2 9 16,-7-5 12-16,-4-5 5 15,0-1-24-15,-3-9-1 16,0-1 4-16,7 0-1 16,1 0 12-16,4-7 4 15,2-18-2-15,2-8-7 0,-2-4-9 16,-1-1-8-1,-2-1-5-15,-8-3-1 0,-3 6 13 16,-11 3-13-16,-9 6 8 16,0 0-9-16,-3 8 0 15,-23 5-9-15,-4 7-3 16,-4 7 0-16,-6 0-19 16,-3 19-4-16,-4 19 21 15,4 10 14-15,6 6 0 16,10 4 0-16,13-4-7 15,14-2 6-15,0-7 0 16,20-8-8-16,18-4 9 16,8-7-7-16,11-14 7 0,7-9 2 15,3-3-2 1,-1-9-1-16,-5-24-14 0,-5-9 3 16,-5-7 3-16,-11-5-12 15,-4 0-19-15,-8-6 31 16,-5 5-2-16,-11 5 5 15,-4 7 6-15,-5 11 0 16,-3 11 6-16,0 5 10 16,-3 12 2-16,-14 4 1 15,-3 0-13-15,-3 25-5 16,-1 21 5-16,4 4 11 16,6 10-8-16,8-6-3 0,6-6-6 15,0-11 0 1,3-12-8-16,17-8 8 15,4-7 0-15,-4-10-5 0,0 0 5 16,0 0 0-16,-3-26 0 16,-5-6 0-16,2-11 0 15,-4 1-3-15,-3 4 3 16,0 1 9-16,-1 14-8 16,-3 4-1-16,5 13-1 15,1 6-13-15,8 0-4 16,6 19 18-16,11 14 11 15,2 2-2-15,8-1-2 16,-4-7-6-16,-6-6 0 16,-8-9-1-16,-6-8 2 15,-6-4-1-15,-4 0 9 16,1-25-9-16,-2-8 10 0,-3-9-1 16,2-6-8-16,-2-4 8 15,-3 2-4 1,0 5 6-16,0 3-11 0,2 15 0 15,-2 8 7-15,3 17-8 16,8 2-23-16,2 2 11 16,12 29 12-16,4 11 21 15,5 0-11-15,4-1 1 16,-1-7-11-16,-7-7 1 16,1-9 5-16,-8-9-6 15,0-7 9-15,2-2-9 16,-4 0 0-16,-4-17-55 15,-8-4-199-15,-12 5-421 0</inkml:trace>
  <inkml:trace contextRef="#ctx0" brushRef="#br0" timeOffset="161228.58">38808 2254 1350 0,'0'0'795'0,"0"0"-721"16,0 0-49-16,0 0 58 15,203-92 19-15,-102 42-45 16,12-8-32-16,8-5-12 16,3-7-7-16,-5 5-6 15,-15 5-21-15,3-3-100 16,-29 16-198-16,-29 15-435 0</inkml:trace>
  <inkml:trace contextRef="#ctx0" brushRef="#br0" timeOffset="161401.58">39259 2247 2051 0,'0'0'301'0,"0"0"-233"0,217-106-47 15,-100 46-5-15,7-7-16 16,20-14 0-16,-31 15-69 15,-29 13-277-15</inkml:trace>
  <inkml:trace contextRef="#ctx0" brushRef="#br0" timeOffset="167677.58">37180 3881 1235 0,'0'0'302'0,"0"0"-178"15,0 0-51-15,0 0-27 16,0 0-18-16,0 0 0 16,0 6 30-16,3 16 13 15,14 10 8-15,4 4-29 16,2 5 9-16,0 5-12 0,0 2-21 15,-3 2 5-15,1 2-4 16,-4-2-5-16,-5-8-20 16,-1-7 14-1,-5-16-16-15,-3-5 4 0,0-9-4 16,-3-5 0-16,0 0 7 16,0 0 9-16,0-15-16 15,-3-18-4-15,-14-9-4 16,2-12 2-16,-2-10-14 15,0-7 0-15,4-11 6 16,5-5-12-16,8-4 1 16,0 3 5-16,0 5 19 15,11 8-6-15,13 15 5 0,-4 18-3 16,-5 18 4 0,2 16 1-16,-6 8-19 0,-2 23 17 15,-5 28 2-15,-4 15 18 16,0 12-5-16,0 0-13 15,-16-1-28-15,-9-16 11 16,7-9-2-16,-3-15 13 16,11-16-1-16,3-9 1 15,4-7 6-15,3-3-1 16,0 2-12-16,16 2 5 16,24 4 8-16,11-1 35 15,13-1-2-15,6 2-20 0,2-5 18 16,0 1-10-1,-6-6-14-15,-5 0 2 0,-11 0-9 16,-1 0-4-16,-15-2-150 16,-17-13-395-16</inkml:trace>
  <inkml:trace contextRef="#ctx0" brushRef="#br0" timeOffset="168086.35">37762 3173 1360 0,'0'0'292'0,"0"0"-221"15,0 0-50-15,0 0 28 16,0 0 17-16,0 0-32 16,0 0-16-16,124 39 12 15,-104 3 38-15,-8 8 33 16,-9 12-29-16,-3-2-47 16,0-3 11-16,-6-9-11 15,-11-12 24-15,5-9-4 0,4-15 1 16,8-6-16-1,0-6-14-15,0 0-1 16,34-18 18-16,9-15 4 16,12-9-10-16,1 0-26 0,-2 6-1 15,2 6-117-15,-16 15-186 16,-17 9-329-16</inkml:trace>
  <inkml:trace contextRef="#ctx0" brushRef="#br0" timeOffset="168931.35">37785 5218 1175 0,'0'0'287'0,"0"0"-218"0,0 0-46 16,0 0 76-16,0 0 25 15,0 0-9-15,191-50-25 16,-122 2-14-16,12-16-14 16,9-7-12-16,8-18-16 15,-5-4 1-15,0-6-4 16,-7-3-6-16,-8-9-4 15,-11-6 1-15,-13-7-11 16,-14-33-11-16,-13-38-12 16,-27-40-12-16,0-5 6 15,-21 44 17-15,-13 60 1 0,11 61 0 16,-6 25 43 0,-12 2 4-16,-8-1 18 0,-20 5-15 15,0 8-31 1,-12 9-13-16,-6 6-6 0,5-5 1 15,-2 2 0-15,4-3-1 16,2 0-3-16,5 3-53 16,4 6 41-16,-6 3 14 15,-1 6-11-15,-4 3-28 16,-4 6 32-16,-9 0 7 16,-5 15-5-16,-12 27-2 15,-11 12 8-15,-6 12-1 16,-6 17 1-16,6 6-1 15,10 16 1-15,10 9 16 0,10 35-5 16,18 34 6 0,15 36-3-16,24 18-4 0,40-2 0 15,0-10 1-15,56-13 2 16,27-5 5-16,21-15-11 16,0-37-5-16,-3-38 9 15,-14-36-11-15,9-18-1 16,18 1-19-16,20-9-15 15,19-12-18-15,-2-27-49 16,39-42-46-16,-33-30-160 16,-33-11-515-16</inkml:trace>
  <inkml:trace contextRef="#ctx0" brushRef="#br0" timeOffset="173111.97">41247 2226 1458 0,'0'0'358'16,"0"0"-246"-16,0 0-65 16,0 0 52-16,0 0 25 15,0 0-41-15,0 0-33 0,-6 0-15 16,6 0-8-16,0 0-3 15,0 0 1-15,0 0 27 16,0 0-1-16,0 0-4 16,0 0-7-16,0 0-13 15,0 0-9-15,0 0-2 16,0 0-8-16,0 0-7 16,0 0 11-16,-3 0-6 15,3 0-4-15,-7 0 7 16,0 0-9-16,-3 0 0 15,-4 1 0-15,-6 5 0 16,0 5-1-16,0 4-1 16,-7 3-7-16,1 9 8 15,0 6 0-15,-5 6 1 16,1 9 0-16,7-3-1 0,3 0 1 16,9-3 0-16,8-9-8 15,3-3 7-15,0-6-7 16,14-3 2-16,15-4 4 15,9-7 1-15,5 1 0 16,7-10-8-16,1-1-2 16,-2 0 10-16,-5 5-7 15,-4-4 1-15,-3 9 5 16,-4 0 1-16,-2 3-7 16,-5 2 8-16,-3 5 0 15,-5-3-1-15,-3 5 0 16,-4 1 1-16,-8 4 0 15,-3 1 0-15,0-4 1 16,0-1 15-16,-6 2 2 0,-14-8-3 16,-4 4-6-16,4-9-8 15,3 1-1-15,3-7-16 16,5-6-55-16,6-6-114 16,3-21-192-16,0-13-460 0</inkml:trace>
  <inkml:trace contextRef="#ctx0" brushRef="#br0" timeOffset="173443.87">41544 2268 1410 0,'0'0'379'0,"0"0"-286"15,0 0-65-15,0 0 28 16,-12 153 43-16,12-102-19 16,0-3-36-16,6-3 18 15,11-3-12-15,0-9-5 16,-1-6-11-16,4-6 3 16,-3-7-3-16,6-7 5 15,1-7 8-15,10 0-4 16,1 0-10-16,10-6-12 0,2-15-11 15,2-1-1-15,-5-4-9 16,-7 5-13-16,-11 0-105 16,-12-6-131-16,-11 6-246 15,-3 3-474-15</inkml:trace>
  <inkml:trace contextRef="#ctx0" brushRef="#br0" timeOffset="173633.04">41715 2580 337 0,'0'0'1396'16,"0"0"-1202"-16,0 0-145 0,0 0-17 16,0 0 22-16,0 0-54 15,0 0-33-15,133-144-255 16,-128 123-459-16</inkml:trace>
  <inkml:trace contextRef="#ctx0" brushRef="#br0" timeOffset="173826.08">41628 2281 740 0,'0'0'887'16,"0"0"-757"-16,0 0-99 0,0 0-9 16,0 0-22-1,0 0-214-15,0 0-369 0</inkml:trace>
  <inkml:trace contextRef="#ctx0" brushRef="#br0" timeOffset="174698.08">40312 3591 1147 0,'0'0'356'0,"0"0"-169"0,0 0-22 16,0 0 5-16,0 0 1 15,0 0-35-15,0 0-46 16,-6-6-33-16,6 6-51 15,0 6 3-15,26 18-9 16,10 12 34-16,4 3-22 16,0 3-3-16,1-6 4 15,-12-6-12-15,-4-9 0 16,-13-7 5-16,-4-13-6 16,-5-1-9-16,-3 0 8 15,0-1-8-15,0-31-43 16,-20-10-12-16,0-6 24 0,-6-6 30 15,-2-3-2-15,1-3-13 16,1 0-23-16,6 0 11 16,3 9 21-16,7 6 6 15,10 12 4-15,0 12-2 16,0 7-5-16,0 12-6 16,10 2 0-16,10 0 5 15,3 16 13-15,3 5-6 16,-2 2 7-16,-4-1 2 15,-3-6 17-15,-3-2 10 16,-5-8-7-16,-1-5-2 0,-8 4-6 16,3-5 1-16,0 0 10 15,3 0 2 1,5-21-2-16,5-12-7 0,1 0-18 16,3-2 0-16,-3 8-1 15,-3 14-17-15,-2 5-6 16,5 8-2-16,4 4 2 15,2 23 12-15,3 11-8 16,1 4-50-16,13 12-87 16,-9-10-187-16,-11-11-312 0</inkml:trace>
  <inkml:trace contextRef="#ctx0" brushRef="#br0" timeOffset="176112.56">40633 4593 1265 0,'0'0'327'15,"0"0"-237"-15,0 0-23 0,0 0 30 16,0 0-2-1,0 0-32-15,0 0-18 0,223-175-5 16,-156 115 1 0,10-7-7-16,-1-4 0 0,8-4-5 15,0-4 2-15,-1-2-5 16,1-6 3-16,-3-5-10 16,-1-12-8-16,-7-7-4 15,-3-15 1-15,1-30-7 16,-4-37 2-16,0-32-2 15,-12 16-1-15,-14 47 1 16,-13 54 0-16,-13 45-1 16,5-5 1-16,-3 4-1 15,-3-1 10-15,-7 11 4 16,-7 10 20-16,0-2 24 16,-7 5-5-16,-16-1-14 0,-5 0-9 15,-1 0-18-15,-5-3-1 16,1-1-5-16,-7 2-5 15,-1 3-1-15,-5 2 1 16,-4 7-1-16,-7 1-8 16,-7 4-32-16,-2 9 27 15,-4 3 5-15,-4 9 1 16,-2 0-6-16,-2 6 13 16,1 0 1-16,1 0 0 15,-2 0-1-15,2 18-1 16,2 18-13-16,1 13-6 0,-2 16 20 15,3 22 1-15,-3 19 0 16,-4 38 2-16,-5 49 3 16,4 51-5-16,10 17 0 15,23-7-1-15,24-36 1 16,15-59 0-16,8-34 1 16,0-38-2-16,0-15 1 15,11 6-1-15,9 3 0 16,10 0 0-16,7-9 1 15,3-10 4-15,10-8-5 16,7-10 0-16,7-4 1 16,3-13-1-16,2-4-1 15,-2-13-10-15,3-8-35 16,4-2-24-16,25-29-64 16,-12-11-95-16,-12-4-313 0</inkml:trace>
  <inkml:trace contextRef="#ctx0" brushRef="#br0" timeOffset="177261.53">42961 2316 827 0,'0'0'381'16,"0"0"-210"0,0 0-55-16,0 0 38 0,0 0 28 15,0 0-29-15,0 0-42 16,0-51 4-16,0 48-14 16,0 3-32-16,0 0-14 15,0 0-16-15,0 0-8 16,0 0-10-16,0 0-11 15,0 0-4-15,14 12-6 16,10 18 8-16,2 12 21 16,8 12 3-16,-1 9-13 15,4 9-7-15,0 3 0 16,0 3-12-16,-7-4 7 16,-4-11-7-16,-6-17-1 15,-6-5 1-15,-8-18-14 0,-2-8-44 16,-4-5 27-1,0-8-2-15,0-2 24 0,-13 0 9 16,-12 0 12-16,-1-29-12 16,-3-13-7-16,-2-12 1 15,4-14 5-15,7-10-14 16,8-3-7-16,7-3-14 16,5 0 11-16,0 6-6 15,25 9 3-15,1 7 20 16,4 16 7-16,1 11 0 15,-8 13-8-15,0 16 1 16,-6 6-3-16,-8 1-10 16,2 40 13-16,-8 13 3 15,-3 18 5-15,0 6 8 16,-17 3-7-16,-9-9 0 16,-2-12 10-16,5-10-10 0,3-19 0 15,7-7 0-15,6-10 23 16,7-7-15-16,0-2 1 15,0-4-9-15,13 5 22 16,17 3 31-16,4 2-5 16,3-6-11-16,4 0-15 15,-3 1-13-15,-4-1-3 16,-4-4 1-16,-5-1-8 16,-2 0-68-16,-3 0-76 0,6-12-127 15,-2-9-267 1,-4-1-390-16</inkml:trace>
  <inkml:trace contextRef="#ctx0" brushRef="#br0" timeOffset="178861.94">43907 2157 985 0,'0'0'270'16,"0"0"-149"-16,0 0 21 16,0 0 40-16,0 0 7 15,0 0-45-15,0 0-32 16,-3-6-44-16,3 6-34 16,0 1-34-16,0 20 13 15,3 6 70-15,11 6-24 16,0 2-25-16,-5-2-10 15,5-3-8-15,-7-6-14 0,-1-6 6 16,2-9-7-16,-5 0 0 16,-3-6 5-16,0 0-5 15,0 0 7-15,0-3-8 16,0 3 1-16,0-3 11 16,0 0 3-16,0 0 4 15,0-15-16-15,0-12-3 16,-7-9-12-16,-3-8 6 15,3-5-3-15,0-5-9 16,4 1 12-16,3 9-7 16,0 7 6-16,0 7-2 15,0 12 3-15,0 7-8 16,0 5-3-16,10 6-1 16,0 0 0-16,7 12 6 0,3 14 3 15,3 11 9-15,0 1 0 16,1 0 6-16,-7-10-5 15,0-2 1-15,-8-11 4 16,-1-3 1-16,-5-3 9 16,0-9-4-16,-3 0 2 15,0 0 5-15,0 0 5 16,0-6-1-16,3-21-8 16,3-9-15-16,2-3 0 15,-2-3-2-15,0 1 1 16,2 14 0-16,-2 6-6 15,-3 13 6-15,1 8-10 16,2 0-16-16,8 6 9 16,6 21 17-16,0 4 0 15,3 3 1-15,1-1 1 0,-4-2-1 16,0-4-65-16,6-2-132 16,-6-7-205-16,-6-9-290 15</inkml:trace>
  <inkml:trace contextRef="#ctx0" brushRef="#br0" timeOffset="179278.33">44633 1844 1515 0,'0'0'305'0,"0"0"-214"0,0 0-43 16,0 0 85-16,0 0 15 16,0 0-55-16,0 0-18 15,-113 177-18-15,113-142-20 16,0-4-28-16,6-4 1 16,25-6-8-16,1-4 4 15,9 3-5-15,-1-3 0 16,0 0-1-16,1 4 0 15,-9 0 1-15,-1 2 7 16,-8-2-8-16,-2 0 0 16,-6 0 1-16,-7 3-1 0,-8 0 7 15,0 0 2 1,0 3-3-16,-28 0 0 0,-2 0 0 16,-7-6-6-16,5-6-10 15,-2-9-17-15,7-6-62 16,10-24-108-16,8-21-291 15,9-6-503-15</inkml:trace>
  <inkml:trace contextRef="#ctx0" brushRef="#br0" timeOffset="179601.33">44910 1825 1356 0,'0'0'207'0,"0"0"-116"15,0 0 68-15,3 166 28 16,0-113-32-16,5 1-24 16,-2-7-28-16,5-8-47 15,2-6-25-15,1-12-1 16,3-6 0-16,-2-9 1 15,5-6 11-15,7 0 1 16,4 0-9-16,1-26-13 16,5 4-9-16,-6-2-12 15,-4-5-34-15,-7 1-89 0,-17-11-133 16,-3 4-282-16,0 12-414 0</inkml:trace>
  <inkml:trace contextRef="#ctx0" brushRef="#br0" timeOffset="179779.33">44954 2119 859 0,'0'0'887'0,"0"0"-755"0,0 0-88 15,0 0 25 1,0 0-17-16,0 0-52 0,0 0-51 15,150-125-287-15,-150 106-683 16</inkml:trace>
  <inkml:trace contextRef="#ctx0" brushRef="#br0" timeOffset="179947.33">45078 1714 1008 0,'0'0'513'0,"0"0"-513"15,0 0-10-15,0 0-287 0</inkml:trace>
  <inkml:trace contextRef="#ctx0" brushRef="#br0" timeOffset="180848.35">43380 4168 1602 0,'0'0'555'0,"0"0"-502"15,0 0-44-15,0 0 4 16,0 0 64-16,188-45 15 16,-106 3-4-16,16-16-19 15,12-3-25-15,11-13-22 0,1-1-13 16,2-3-3 0,0-6-5-16,-3 3 7 0,1-3-8 15,-1-3 1-15,3-3 0 16,-1-7 5-16,-2-3-6 15,-8 2 1-15,-9-2 0 16,-14-3 6-16,-10 0-7 16,-13-5 0-16,-6-5 0 15,-12-4 0-15,-5 0 0 16,-7-1 0-16,0 4-1 16,-8 9 1-16,6 8 0 15,-9 13 1-15,-6 13 11 0,-3 5 8 16,-14 4 24-1,-3 5-16-15,0 0-9 0,-23 0-8 16,-17 0-11 0,-10 0 0-16,-10 6-6 0,-15 3-30 15,-9 3 17-15,-6 7-7 16,-9 11 13-16,-12 12 13 16,-6 9-6-16,-33 6 4 15,-41 20-20-15,-43 35 1 16,-9 22 3-16,-2 13 2 15,18 12 7-15,17 0-3 16,-4 9-8-16,6 7 2 16,11 3 16-16,34-11-4 15,36-10 6-15,37-15 1 16,19 2 7-16,1 39-2 16,10 48-5-16,19 46 0 0,32-21 5 15,9-44-6-15,20-47 0 16,21-29 0-16,14 7 0 15,23 6 0-15,15 7 1 16,14-15-1-16,11-12 8 16,12-13-8-16,6-19 0 15,2-13 0-15,28-27-84 16,-36 0-149-16,-29-13-356 16</inkml:trace>
  <inkml:trace contextRef="#ctx0" brushRef="#br0" timeOffset="181814.33">37253 4980 1220 0,'0'0'226'0,"0"0"-146"16,0 0 67-16,211-147 26 16,-130 90-27-16,2-6-36 15,1 3-26-15,-8 3-22 16,-2-2-38-16,-7 10-18 15,-11 4-6-15,-13 10-62 16,-15 18-93-16,-28 21-171 16,-17 29-249-16,-29 15 338 0</inkml:trace>
  <inkml:trace contextRef="#ctx0" brushRef="#br0" timeOffset="181975.67">37455 4992 461 0,'0'0'559'0,"0"0"-313"16,0 0-124-16,0 0-57 15,0 0 78-15,0 0 46 0,0 0-37 16,237-129-35 0,-121 51-40-16,8-3-45 0,0 3-17 15,-4 6-15-15,10-6-13 16,-29 18-178-16,-32 12-697 0</inkml:trace>
  <inkml:trace contextRef="#ctx0" brushRef="#br0" timeOffset="186404.49">41865 273 1113 0,'0'0'234'0,"0"0"-94"0,0 0-7 16,0 0 23-1,0 0-8-15,0 0-31 0,-110 72-27 16,101-33-41-16,4 8 7 15,5 8 49-15,0 13-46 16,5 3-23-16,11 4-14 16,1-2-6-16,-3-7-8 15,-5-7-2-15,-1-11 0 16,-8-7 1-16,0-18-7 16,0-12 8-16,3-5-7 15,-3-6 5-15,3 0 3 0,6-7 0 16,5-24-9-16,6-13-3 15,10-14-5-15,10-8 2 16,0-3-1-16,4 2-1 16,-4 13 8-16,-11 10-9 15,-12 13 9-15,-6 19 0 16,-11 8-1-16,0 4-15 16,-11 10-23-16,-26 27 20 15,-15 11 13-15,-6 6 5 16,6-3 1-16,11-10 0 15,18-5 0-15,17-11-1 16,6 2-11-16,3 0 12 16,29 6 20-16,20 5 6 15,6 9 5-15,14-2-5 0,1-2-9 16,-4 1-7-16,-2-5-2 16,-10-6-7-16,-13-6 8 15,-10 0-9-15,-8 0-37 16,-16 24-144-16,-3-3-138 15,-7 2-331-15</inkml:trace>
  <inkml:trace contextRef="#ctx0" brushRef="#br0" timeOffset="187228.5">40217 5970 1220 0,'0'0'635'15,"0"0"-548"-15,0 0-58 16,0 0 59-16,0 0 19 16,219-36-12-16,-173 15-11 15,-2-3-11-15,-4 3-29 16,-10 0-17-16,-7 0-9 15,-12 3-11-15,-8 3 5 16,-3 6-12-16,-11 3-10 16,-32 6-73-16,-21 0 43 0,-20 36 31 15,-15 18 9 1,-11 15 17-16,-5 12-10 16,13 3 3-16,14 5 1 0,18-8 9 15,23-6-6-15,24-4-1 16,20-4-11-16,3-11 4 15,20-4 4-15,27-14-1 16,16-11 6-16,10-7 26 16,14-14-15-16,7-6-15 15,3 0-11-15,3-22-69 16,-4-11-60-16,22-34-103 16,-25 7-273-16,-15 1-158 0</inkml:trace>
  <inkml:trace contextRef="#ctx0" brushRef="#br0" timeOffset="187481.43">41113 5814 1692 0,'0'0'321'16,"0"0"-194"-16,0 0-40 15,0 0-1-15,0 0-6 16,0 0 12-16,-83 168-1 15,67-88-24-15,2 1-9 16,8-5-27-16,6-2-11 16,0-11-10-16,0-7-9 15,0-8-1-15,0-6-24 16,6-9-70-16,11-8-126 0,-4-10-369 16,1-13-374-16</inkml:trace>
  <inkml:trace contextRef="#ctx0" brushRef="#br0" timeOffset="188462.04">41498 6202 1788 0,'0'0'294'15,"0"0"-221"-15,0 0-44 0,0 0 58 16,-211 168 26-16,165-113-24 16,13-5-46-16,13-7-28 15,9-7-14-15,11-7 0 16,0-8-1-16,11-9-1 16,15-8-9-16,7-4-7 15,10 0 11-15,5-21 6 16,2-16 0-16,-4-1-23 15,-5-7 15-15,-12 3 2 16,-4 5 12-16,-13 14-6 16,-5 8 11-16,-7 11 4 15,0 4-15-15,0 0-3 16,0 27-14-16,0 13 16 16,0 5 1-16,0-1-1 0,0-4-1 15,0-7 1-15,17-10 0 16,3-9 1-16,3-13-1 15,5-1-9-15,1 0-6 16,9-28 0-16,-3-15 16 16,9-9 19-16,-4-5-18 15,-3-3 17-15,-4-3-18 16,-5 1-4-16,-8 0 4 16,-5 14 0-16,-4 9 0 15,-8 18 0-15,-3 14 0 16,0 7-31-16,-9 1-9 15,-19 32 10-15,-4 8 23 16,5 7 7-16,2-4-2 0,16-1-7 16,6-5 0-1,3-5 2-15,0-2 0 0,12-8 5 16,13-4-4-16,2-4 6 16,5-9 10-16,5-4 21 15,7-2 0-15,2 0 23 16,5-17-26-16,-4-14-21 15,2-2 2-15,-2-3-9 16,-7-8 0-16,-9 1 0 16,-11-1-7-16,-10 2 6 15,-10 9-8-15,0 6 1 16,-34 10-17-16,-5 14 24 16,-9 3-6-16,9 0 7 15,5 15 0-15,14 6 0 0,17 1-9 16,3 0 3-16,6 0 5 15,31 4 1-15,10-3 17 16,7 2 2-16,5-2-3 16,-5-2 1-16,-4 0 2 15,-7 0-10-15,-12 4-2 16,-11 2 7-16,-10 0-8 16,-10 6-5-16,0 0 14 15,-14-1 4-15,-19 5-1 16,-10-6-1-16,-1-8-4 15,1-8-3-15,6-5-8 16,7-8-2-16,13-2-25 16,17-2-36-16,0-27-113 15,43-27-192-15,10 2-166 16,5 0 14-16</inkml:trace>
  <inkml:trace contextRef="#ctx0" brushRef="#br0" timeOffset="188634.03">42712 6170 1039 0,'0'0'665'16,"0"0"-507"-16,0 0-117 16,0 0 70-16,0 0 55 15,0 0-37-15,0 0-55 16,36 152-24-16,-16-122-14 16,-3-5-15-16,3-7-21 15,-6-7-14-15,-8-11-143 0,0 0-315 16,-6-17-477-16</inkml:trace>
  <inkml:trace contextRef="#ctx0" brushRef="#br0" timeOffset="188812.04">42735 5943 2068 0,'0'0'362'0,"0"0"-295"15,0 0-67-15,0 0 0 16,0 0-1-16,0 0-73 0,0 0-195 16,40 205-273-1,-30-145-209-15</inkml:trace>
  <inkml:trace contextRef="#ctx0" brushRef="#br0" timeOffset="189414.45">43086 6637 438 0,'0'0'1099'0,"0"0"-856"16,0 0-70-16,0 0-19 16,0 0-29-16,187-137-24 15,-150 76-27-15,-7-4-33 16,-7-9-23-16,-9-7-4 16,-14-7 1-16,0-13-2 0,-14-4-12 15,-20 0 5 1,-2 6-5-16,2 12 26 0,5 21 3 15,9 20 1-15,2 23 5 16,9 17-9-16,-2 6-27 16,2 29-23-16,-5 40 20 15,-3 46 3-15,8 5 17 16,6 18-4-16,3 9-2 16,9 4-10-16,34 45 9 15,4-17-9-15,-7-15-1 16,-6-20-88-16,-7-36 64 15,2 0 17-15,5-7-15 16,-4-40-94-16,-2-34 55 16,-8-27 25-16,-5-23 20 15,-12-41-37-15,-3-20-5 0,0-15 40 16,-26-6 18 0,6-3 11-16,4 6 27 0,16 9 35 15,0 10-25-15,19 12-24 16,24 7 0-16,5 7-14 15,5 7-9-15,-3 7 8 16,-10 11 6-16,-9 6 13 16,-14 9 18-16,-11 7 9 15,-3 10 12-15,0 0-16 16,1 0-33-16,3 31 1 16,6 8 22-16,4 9-12 15,3 0-14-15,3-2-6 16,-3-7-9-16,0-12-1 15,-2-6-54-15,-12-19-98 0,-3-2-183 16,-3 0-559-16</inkml:trace>
  <inkml:trace contextRef="#ctx0" brushRef="#br0" timeOffset="189612.46">43704 5874 2123 0,'0'0'536'0,"0"0"-461"16,0 0-74-16,0 0 6 0,0 0-7 15,0 0-7 1,0 0-102-16,30-3-118 0,-3 3-372 16,3 0-901-16</inkml:trace>
  <inkml:trace contextRef="#ctx0" brushRef="#br0" timeOffset="189881.12">44245 6089 1876 0,'0'0'301'0,"0"0"-182"16,0 0 62-16,-124 173-29 15,88-121-52-15,2-4-39 0,11-6-34 16,17-7-21-16,6-8-6 16,0-6-2-16,29-8-7 15,29-13-10 1,15 0-80-16,10-7-103 0,7-26-131 16,-3-5-200-1,14-22 212-15,-28 6-40 0,-16 8-242 0</inkml:trace>
  <inkml:trace contextRef="#ctx0" brushRef="#br0" timeOffset="190545.58">44734 6177 178 0,'0'0'415'16,"0"0"-48"-16,0 0-60 16,0 0-68-16,0 0 16 15,-171 58-33-15,117-16-34 16,4 1-31-16,13 1-28 16,14-2-55-16,13-5-34 0,10-5-16 15,0-5 13-15,17-11 5 16,19-7-17-16,11-9-25 15,13 0-4-15,0-25-15 16,4-13-26-16,-7-8 23 16,-7-2-7-16,-13 3 5 15,-10 7-25-15,-10 11 5 16,-11 8 20-16,-6 11 24 16,0 8-9-16,0 0-22 15,0 8 10-15,0 13 15 16,0 4 6-16,6-4-1 15,17-7-1-15,8-7-12 16,2-7-25-16,10 0 35 0,1-19 4 16,-4-18 11-16,0-11-11 15,-2-6-8-15,-12-6 8 16,-6-9 8-16,-9-3-5 16,-8-6 3-16,-3-6-6 15,0 0 11-15,0 3-1 16,-14 12 20-16,2 17 44 15,1 19 9-15,5 17-1 16,-2 15-25-16,2 1-45 16,-8 21-12-16,-2 33 0 15,-7 18 11-15,3 19 7 16,6 13-6-16,8 1-3 16,6 0-3-16,0-6-6 15,17-9 0-15,15-10 2 0,2-21-2 16,2-14 0-16,-2-17-18 15,-1-14-28-15,1-14-17 16,-5 0 8-16,5-14-20 16,-4-16 0-16,1-3 9 15,-5 0-16-15,-6 3 29 16,0 3 18-16,-6 7 8 16,-1 9-29-16,-2 5 31 15,1 4 12-15,5 2 11 16,0 0 2-16,0 0-13 15,3 0-81-15,-1 0-171 16,-2 0-217-16,-6 0-659 0</inkml:trace>
  <inkml:trace contextRef="#ctx0" brushRef="#br0" timeOffset="190749.56">45211 5778 405 0,'0'0'1533'0,"0"0"-1327"16,0 0-140-16,211-72 41 0,-144 49-51 16,-4 2-56-16,-2-12-95 15,-18 6-262-15,-17 0-550 16</inkml:trace>
  <inkml:trace contextRef="#ctx0" brushRef="#br0" timeOffset="190937.56">45422 5817 1395 0,'0'0'723'0,"0"0"-629"0,0 0-85 16,0 0-9 0,0 0-24-16,0 0-198 0,0 0-277 0</inkml:trace>
  <inkml:trace contextRef="#ctx0" brushRef="#br0" timeOffset="191328.56">45769 6197 1607 0,'0'0'284'0,"0"0"-201"16,0 0 25-16,0 0 36 15,0 0-31-15,0 0-39 0,0 0-25 16,-57 86-22-16,57-86-4 15,17 0-9-15,11-2 20 16,7-23 3-16,6-6-3 16,-1-9-29-16,-3-7-5 15,-4-2-1-15,-2 2 1 16,-8 8-14-16,-6 9 13 16,-4 12-12-16,-3 15 7 15,0 3-15-15,1 15 8 16,-2 30 13-16,8 9 30 15,6 6-7-15,0-1 0 16,7-5-10-16,-2-10-12 16,1-11-1-16,-2-8-41 0,-13-8-118 15,-8-7-446 1,-6-8-712-16</inkml:trace>
  <inkml:trace contextRef="#ctx0" brushRef="#br0" timeOffset="191883.58">39323 7654 1328 0,'0'0'279'16,"0"0"-190"-16,0 0-32 15,0 0 13-15,0 0-26 16,0 0 56-16,249 12 60 0,26-35-19 16,60-16-27-1,29-7-32-15,-10 4-23 0,-26 3-10 16,-4 3-11 0,-3 3 2-16,-11 0 3 0,-18-4-1 15,-29 5-9-15,-29 0-4 16,-57 0-17-16,-47 11 6 15,-46 8-17-15,-27-1 0 16,-7 2 6-16,-10 3-7 16,-13 0-21-16,-27 6 3 15,-3 3-60-15,-58 0-81 16,-95 3-161-16,5 20-195 16,-5-1-95-16</inkml:trace>
  <inkml:trace contextRef="#ctx0" brushRef="#br0" timeOffset="192282.42">39476 8013 1614 0,'0'0'748'15,"0"0"-748"-15,0 0-12 16,0 0 12-16,298-12 101 16,-81-6-22-16,87-6 13 15,43-8 11-15,14 6-23 16,-16 3-17-16,-38 3-5 16,-19-1-4-16,-25 4-19 0,-32 0-5 15,-51-3 2-15,-49 9-3 16,-37 1-16-16,-24 2 14 15,-3-5-19-15,-10 5 2 16,-7-1 11-16,-24 3-6 16,-18 2 14-16,-8 4 11 15,0 0 2-15,0 0 3 16,0 0-18-16,0 0-24 16,0 0-3-16,-8 0-73 15,-1 0-8-15,-8 0-30 16,-36-6-69-16,-1 4-317 15,-4-7-847-15</inkml:trace>
  <inkml:trace contextRef="#ctx0" brushRef="#br0" timeOffset="-8583.05">38976 9830 655 0,'0'0'93'0,"0"0"-93"16,0 0-132-16</inkml:trace>
  <inkml:trace contextRef="#ctx0" brushRef="#br0" timeOffset="-8016.2">40148 8795 472 0,'0'0'505'16,"0"0"-343"-16,0 0-29 15,0 0 23-15,0 0-9 16,0 0 27-16,0 0 29 16,51-91-30-16,-48 86 9 15,-3 1-31-15,3 4-34 16,-3 0-21-16,0 0-34 0,0 0-21 16,0 4-22-16,0 26-13 15,-6 20 21-15,-19 16 28 16,-1 17-21-16,-1 4-13 15,4 3-3-15,3 0-3 16,6-3-3-16,5-9-6 16,-2-6-6-16,5-9 0 15,-1-13 0-15,0-12-47 16,-20-11-65-16,1-10-155 16,-4-11-669-16</inkml:trace>
  <inkml:trace contextRef="#ctx0" brushRef="#br0" timeOffset="-7577.62">39754 9507 1667 0,'0'0'272'0,"0"0"-118"0,0 0 77 16,0 0-102-16,0 0-71 15,0 0-31-15,0 0-12 16,32 17 31-16,-15 4 9 16,10 0-12-16,4 1-14 15,9-4-2-15,10-3-8 0,7-5 11 16,10-8-9-16,9-2 1 15,1 0-7-15,7 0-1 16,-8-2-5-16,-8-9 5 16,-9-3-6-16,-16 2 1 15,-8 1 1-15,-12 6 1 16,-14-1 1-16,-1 1 9 16,-8 4 0-16,0 1-6 15,0 0-6-15,0 0-9 16,0 0-9-16,0 0 0 15,-14 0-21-15,-23 0-94 0,4 0-201 16,-7 1-701-16</inkml:trace>
  <inkml:trace contextRef="#ctx0" brushRef="#br0" timeOffset="-6346.31">37966 11095 631 0,'0'0'590'15,"0"0"-448"-15,0 0 10 16,0 0 33-16,0 0-42 16,0 0-17-16,0 0-4 15,6-6 3-15,-6 6-4 16,4 0-29-16,-4 0-15 15,0 0-17-15,3 0-15 16,-3 21 16-16,0 12 6 16,0 9 0-16,0 11-25 0,0 2-11 15,0 10-1 1,0-2-6-16,0 0-11 0,0-3-7 16,0-6-4-16,0-9-1 15,-3-9-1-15,-1-12-47 16,4-15-83-16,0-6-122 15,0-3-413-15</inkml:trace>
  <inkml:trace contextRef="#ctx0" brushRef="#br0" timeOffset="-5924.19">38497 11180 1332 0,'0'0'615'15,"0"0"-432"-15,0 0 7 16,0 0-67-16,0 0-61 16,0 0-20-16,0 0 20 15,-30 79-14-15,16-40-20 16,5-2-3-16,9 1-11 15,0-2-8-15,0-6-5 16,20-6 6-16,9-6 1 0,6-9-2 16,0-6 1-16,2-3 7 15,4 0 11 1,-7-12 2-16,-5-9 4 16,-9-6 3-16,-7 0-1 0,-13-5-9 15,0 4-16-15,-3 2-8 16,-33 4-1-16,-12 4-8 15,-8 4 8-15,-1 8-7 16,7 5-16-16,13 1-43 16,20 0-55-16,17 0-136 15,28 1-369-15,15 9-195 0</inkml:trace>
  <inkml:trace contextRef="#ctx0" brushRef="#br0" timeOffset="-5562.19">39202 11233 1617 0,'0'0'340'0,"0"0"-125"0,0 0-69 16,0 0-67-16,0 0-25 15,0 0-6-15,-188 155-5 16,182-110-13-16,6-3-20 15,3-6 1-15,28-6-5 16,13-12 9-16,-1-9 32 16,4-9 8-16,-1 0-11 15,-3-9 2-15,-5-15-9 0,-9-6 15 16,-12-3-5 0,-14 0 7-16,-3 0-18 0,-6 0-13 15,-31 1-18-15,-10 10-5 16,-7 6-2-16,4 5 1 15,10 5-8-15,14 6-43 16,26 0-75-16,3 0-118 16,34 0-487-16</inkml:trace>
  <inkml:trace contextRef="#ctx0" brushRef="#br0" timeOffset="-4144.23">40616 11062 599 0,'0'0'1019'0,"0"0"-848"15,0 0 50-15,0 0 6 16,0 0-81-16,0 0-24 15,0 0-15-15,29 96-29 16,-21-53-23-16,-8-1-17 16,0 2-6-16,0 4-10 15,0 5-4-15,0 4-7 16,0 6-5-16,0 0-5 16,0 0 0-16,0 0 0 15,0-9 0-15,0-4-1 16,0-13 1-16,0-10 0 0,0-10 0 15,0-12 1-15,0-1 4 16,0-4 2-16,0 0 0 16,0-20 4-16,-3-19-11 15,-2-12 5-15,2-15-6 16,3-15 0-16,0-9-7 16,0-9-2-16,0-5-6 15,0 2-7-15,17 12 7 16,-3 7-4-16,6 14 8 15,-4 15-2-15,4 12 11 16,-3 11-4-16,-3 10 0 16,-2 13 0-16,2 4-8 15,0 4-6-15,-1 12-4 0,1 24 12 16,-2 16 6-16,-1 4 5 16,-5 8 1-16,2-5-1 15,-8-1 1-15,0-10 0 16,0-5 0-16,0-15 6 15,0-2-5-15,-8-11 8 16,-9-3-3-16,-2-6-6 16,-5-3 0-16,0-3 0 15,4 0 0-15,5-8-16 16,4-11-60-16,11-16-100 16,11 8-210-16,18 6-336 0</inkml:trace>
  <inkml:trace contextRef="#ctx0" brushRef="#br0" timeOffset="-3295.58">41379 11053 1452 0,'0'0'323'15,"0"0"-90"-15,0 0-42 16,0 0-80-16,0 0-30 15,0 0-11-15,0 0-8 16,-159 73-17-16,122-29-11 16,5-2-15-16,12 5-10 0,6-8-8 15,10-7 0-15,4-4-1 16,0-12 0-16,0-5-1 16,14-8-12-16,10-3 11 15,5-3-4-15,8-21-6 16,-3-12-6-16,-1-2 3 15,-7 0 14-15,-9 5 1 16,-6 6 0-16,-5 8 1 16,-6 11-2-16,0 8 1 15,0 0-6-15,0 0-7 16,0 18 12-16,0 7-10 16,0-2 10-16,0 2-5 15,14-8 4-15,10-5-8 0,2-8 10 16,4-4 0-1,7 0 1-15,0-21 0 0,3-11 5 16,-1-6 0-16,1-4 0 16,-3-10 3-16,-7-2 19 15,-2-2-12-15,-5-5 2 16,-10-1 3-16,-3 0-5 16,-3 7 2-16,-7 2 5 15,3 5 8-15,-3 6-10 16,0 9 0-16,0 6 0 15,0 9 2-15,0 6-6 16,0 9-10-16,0 3-7 16,0 3-12-16,0 33 2 15,-10 15 10-15,-4 15 11 16,2 14-5-16,4 0-5 16,8 1 0-16,0-6 0 0,0-5 0 15,0-13 1-15,14-9 5 16,3-13-7-16,-4-10 1 15,1-8 0-15,0-11-1 16,6-6 0-16,-2 0-1 16,2-7-7-16,4-20 7 15,-4-10-16-15,-3 4 4 16,-6 2 5-16,-8 10 7 16,0 10-9-16,-3 7 4 15,0 4-6-15,0 0-8 16,0 27 13-16,0 7 7 0,0 1-15 15,0 0-35 1,0-8-29-16,3-6-10 0,11-9-44 16,3-12-29-16,-4 0-76 15,-3-6-306-15</inkml:trace>
  <inkml:trace contextRef="#ctx0" brushRef="#br0" timeOffset="-3105.14">41689 10691 1702 0,'0'0'372'0,"0"0"-173"16,0 0 21 0,0 0-103-16,173-47-69 0,-129 46-36 15,-10-7-12-15,-8 2-94 16,-9 0-273-16,-14 0-523 0</inkml:trace>
  <inkml:trace contextRef="#ctx0" brushRef="#br0" timeOffset="-2907.94">41917 10795 1564 0,'0'0'629'0,"0"0"-475"16,0 0 16-16,0 0-109 15,0 0-61-15,0 0-147 16,0 0-220-16,49 31-396 0</inkml:trace>
  <inkml:trace contextRef="#ctx0" brushRef="#br0" timeOffset="-1895.15">42250 10982 662 0,'0'0'855'16,"0"0"-596"-1,0 0-10-15,0 0-86 0,0 0-105 16,0 0-27-16,0 0-10 15,84-66-6-15,-84 60-5 16,0-1-9-16,-24 7 12 16,-13 0-4-16,-6 9 7 15,-4 18-5-15,4 10-10 16,6 5 0-16,10 0-1 16,18-1-7-16,9-1-23 15,0-3-10-15,9-8 3 16,21-12 18-16,7-3 13 15,6-14 6-15,1 0 2 16,2 0 12-16,2-27 13 16,-4-4 32-16,2-6-1 0,-5 2-13 15,-6 1-20 1,-7 5-16-16,-8 10-8 0,-7 5 5 16,-3 10-6-16,-6 4-5 15,-1 0-10-15,0 18 9 16,-3 16 5-16,3 5 1 15,-3 3 0-15,0 0 1 16,0-9-1-16,3-4 1 16,2-8-1-16,-2-7 2 15,3-8 11-15,0-6 2 16,11 0 9-16,6-6 12 0,8-21-10 16,2-4-12-1,4-6-13-15,-7 7-1 0,1 3 0 16,-11 7-27-16,0 7 0 15,-8 11 6-15,-1 2-4 16,-1 0-3 0,4 8-33-16,-2 7-37 15,5 4-18-15,0-7-10 0,6-4 34 16,7-8 39-16,4 0 37 16,3-2 16-16,3-23 9 15,-1-4 45-15,1-10 41 16,-5-3 17-16,-6-12-28 15,-6-7-20-15,-6-9-33 16,-6-5-22-16,-5 3-2 16,-6 3 5-16,0 12 34 0,0 15 18 15,0 15-3 1,0 15-9-16,-3 12-28 0,-11 0-24 16,-3 36-7-16,-3 15 6 15,8 12 1-15,9 11-9 16,3-4-12-16,0 0-38 15,9-6 5-15,14-11 20 16,8-14 22-16,-4-8 12 16,-1-16 1-16,3-9 0 15,-1-6 11-15,-1 0-3 16,-1-10 0-16,-3-13 3 16,5-4-11-16,-9-4 1 0,-2 8-2 15,-3 4 1-15,-8 11 0 16,-3 8-1-16,-3 0-11 15,0 0-4-15,0 27 15 16,0 2 1-16,-12 4 0 16,-2 1-1-16,-6-7 0 15,-1-9-76-15,-19-13-157 16,7-5-138-16,-4 0-275 0</inkml:trace>
  <inkml:trace contextRef="#ctx0" brushRef="#br0" timeOffset="-1765.23">43186 10676 1405 0,'0'0'500'0,"0"0"-295"15,0 0-7 1,247-6-118-16,-129-5-80 0,-25 5-122 16,-10-4-574-16</inkml:trace>
  <inkml:trace contextRef="#ctx0" brushRef="#br0" timeOffset="-608.91">44144 10945 1450 0,'0'0'273'0,"0"0"17"0,0 0-43 15,0 0-115-15,0 0-22 16,0 0-55-16,0 0-27 15,-55-6-7-15,8 22-12 16,-1 11 3-16,15 3-12 16,13-1-1-16,17 2 0 0,3-4-15 15,13-10 4-15,21-5 4 16,9-12 8-16,7 0 1 16,1 0 7-16,2-27-7 15,-2-6 5-15,-5-5 1 16,-2-10 8-16,-4-6-6 15,-7-6 7-15,-10-9-1 16,-3-5-9-16,-9 2-5 16,-5 8 0-16,-6 5-1 15,0 14 0-15,0 15-1 16,0 12 1-16,-11 18 0 16,-12 0 0-16,-7 27 1 15,1 30 5-15,1 12-6 0,16 11 1 16,12 6-1-1,0-1 0-15,3-2-16 0,23-8-24 16,8-12-8 0,2-11 23-16,4-17 18 0,7-16-1 15,1-13 8-15,-2-6 1 16,1 0 0-16,-4-27-1 16,-6-6 1-16,-7-7 5 15,-13-1-5-15,-11-1 0 16,-6 9-1-16,0 8-7 15,-20 14-2-15,-9 7-10 16,-6 4 11-16,3 6 1 16,1 21 7-16,8 9-1 0,10 1 0 15,5 1-6 1,8-5-13-16,0-6-5 0,0-6 18 16,21-6 7-16,2-11 0 15,8-4 16-15,5 0 13 16,1-15 2-16,0-12-9 15,0-6-1-15,-7 3-5 16,-7-1-5-16,-9 10-10 16,-8 7 0-16,-3 8-1 15,-3 6-6-15,0 0-9 16,0 12 1-16,0 15 12 16,0 0-23-16,6 0-6 15,11-6 4-15,4-10 10 16,5-5 9-16,8-6 6 15,6 0 2-15,4-6 1 0,2-21 14 16,-2-3 7 0,2-9 15-16,-6-5-14 0,-2-8-7 15,-6-6 3-15,-4-3-11 16,-12-3 1-16,-6-1-3 16,-6 3 9-16,-4 5 19 15,0 12 0-15,0 12 14 16,0 15-3-16,0 12 1 15,0 6-22-15,-14 12-18 16,-2 30-5-16,-1 18 5 16,6 12-5-16,5 11 0 15,6-2-1-15,0 0 0 16,0-10 0-16,11-14-23 16,1-8-2-16,-4-17-36 15,-2-16-60-15,-6-13-142 0,0-3-390 0</inkml:trace>
  <inkml:trace contextRef="#ctx0" brushRef="#br0" timeOffset="-208.91">45312 10756 1385 0,'0'0'321'16,"0"0"-78"-16,0 0 13 15,177-16-142-15,-111 15-66 16,-2-3-48-16,-4 0-11 15,-7 4-126-15,-13 0-90 16,-9 0-2-16,-15 0 95 0,-12 8 89 16,-4 5 45-1,0 8 1-15,-14 5 71 0,-15 1 61 16,-8 5 14-16,-4 5-33 16,1 1-10-16,11 1-37 15,5-3-31-15,11-3-12 16,13-6-5-16,0-6 30 15,0-9 29-15,20-5 4 16,9-7 6-16,11 0-8 16,4-9-13-16,-1-16 2 15,-2 2-20-15,-10-2-9 16,-8 4-11-16,-8 7 1 16,-7 8 10-16,-5 6-16 15,-3 0-24-15,0 20-14 16,0 20 13-16,0 10 1 15,0 4-21-15,0 15-107 0,0-15-136 16,0-12-543-16</inkml:trace>
  <inkml:trace contextRef="#ctx0" brushRef="#br0" timeOffset="2238.07">38881 12990 1270 0,'0'0'252'16,"0"0"-97"-16,0 0 35 16,0 0-27-16,0 0-27 15,0 0-30-15,0 0-24 0,0-16-8 16,0 10-13 0,0 1-9-16,-9 2-8 0,-2 0-8 15,-2 3-3-15,-7 0-11 16,-3 0 0-16,-8 0-10 15,-2 0-6-15,-1 0 2 16,-6 17-8-16,4-1 0 16,-4 11 0-16,0 5 0 15,6 6-1-15,7 5 0 16,10-1 0-16,17-3-20 16,0-7-24-16,20-5-20 15,21-8-7-15,2-13 37 16,7-6 12-16,1 0 22 15,-5-6-7-15,-2-21 8 16,-7-3 1-16,-4-3 5 0,-7-2 2 16,-9 1 5-16,-3 3 17 15,-8 4 7-15,-6 4-10 16,0 8-5-16,0 3 11 16,0 4-9-16,0 6 4 15,0 2-7-15,0 0-11 16,0 2-9-16,0 33-1 15,0 9 8-15,0 10 1 16,0 10-2-16,0-1-6 16,0-7 0-16,0 1 0 15,0-5-1-15,0-9-29 16,0-9-68-16,0-8-95 16,0-15-341-16,0-7-443 0</inkml:trace>
  <inkml:trace contextRef="#ctx0" brushRef="#br0" timeOffset="2633.33">39332 13093 1525 0,'0'0'293'0,"0"0"-144"0,0 0-17 16,0 0-46-16,-107 154-4 15,95-110-14-15,7-5-35 16,5-3-20-16,5-9-5 16,27-6-2-16,9-11 0 15,5-10 2-15,1 0 18 16,4 0 26-16,-2-25 17 15,-8-2 13-15,-12 0 6 16,-9-6-3-16,-20 3-8 16,0 1-10-16,-23 4-28 15,-27 4-23-15,-16 9-14 16,-12 6-1-16,9 6-1 16,11 0-7-16,23 0-65 0,35 0-95 15,23 0-385-15,29 0-783 16</inkml:trace>
  <inkml:trace contextRef="#ctx0" brushRef="#br0" timeOffset="3231.38">40301 13118 1058 0,'0'0'487'0,"0"0"-293"0,0 0 62 15,0 0-56-15,0 0-42 16,0 0-14-16,0 0-31 15,127 0-25-15,-76 0-24 16,8 0-7-16,5 0-12 16,-1 0-13-16,1 0-6 0,-7 0-13 15,-7 0-13-15,-10 2-9 16,1-2-101-16,-15 0-166 16,-9 0-600-16</inkml:trace>
  <inkml:trace contextRef="#ctx0" brushRef="#br0" timeOffset="3826.7">41368 12942 1815 0,'0'0'364'0,"0"0"-138"0,0 0-58 16,0 0-77-16,0 0-30 15,0 0-30-15,0 0 8 16,110-3-5-16,-73 18-5 16,-4 16-8-16,-2 6-4 15,-11 11 0-15,-3 6-1 16,-11 2 5-16,-6-2-3 15,0-6-9-15,0-6-3 16,0-11-6-16,0-10 1 16,0-10 0-16,0-5-1 15,-3-2 0-15,3-4 2 16,0 0-2-16,0-25-2 0,0-10-7 16,0-13 8-16,20-9-6 15,9-3 5-15,9-2-19 16,5 7-9-16,-3 7 6 15,4 10 4-15,-9 8 12 16,0 17 8-16,-6 2-1 16,-6 11-5-16,-3 0 0 15,1 27 5-15,-4 11 1 16,0 4-1-16,0 2 0 16,-2 4 1-16,5-5 0 15,4-7 1-15,0-9-1 0,3-6 1 16,2-9 7-16,5-6-8 15,-1-3 1-15,1-3 0 16,-1 0-1-16,-2 0-48 16,-2-34-95-16,-6 5-221 15,-6-2-554-15</inkml:trace>
  <inkml:trace contextRef="#ctx0" brushRef="#br0" timeOffset="4240.3">42374 13007 1558 0,'0'0'299'16,"0"0"17"-16,0 0-91 0,0 0-89 15,0 0-52-15,200 5-32 16,-157-5-20-16,-5 0-15 15,-9 0-16-15,-6-4 8 16,-9-8 2-16,-8 1-2 16,-6-5 1-16,0 4-1 15,0 2-8-15,-23 2-1 16,-6 5 0-16,-9 3-1 16,-5 0 0-16,0 11-1 15,2 11 1-15,9 11-8 16,5 8 8-16,10-2 1 15,14-3-1-15,3-1 0 16,0-1 0-16,20-10 1 0,10-3 0 16,2-10 6-16,6-5-6 15,2-6-22-15,0 0-69 16,10 0-100-16,37-33-200 16,-7 1-224-16,-2-5-589 15</inkml:trace>
  <inkml:trace contextRef="#ctx0" brushRef="#br0" timeOffset="5405.03">43369 12921 1307 0,'0'0'364'16,"0"0"-156"-16,0 0-44 0,0 0-44 16,0 0-16-16,-180 60-45 15,151-29-26-15,9 1-25 16,12 1-8-16,8-6-15 15,0-5 2-15,17-11-6 16,13-3 5-16,4-8 13 16,6 0-8-16,-7 0 9 15,1-15 0-15,-5 3 6 16,-9 4 2-16,-3 8 6 16,-3 0 3-16,-4 26-4 15,0 22 3-15,-3 11 8 16,2 14-14-16,-1 4-9 15,1 8 0-15,-1 0 7 16,-8-9-7-16,0-5 0 16,-14-20 0-16,-27-18 1 0,-2-15-1 15,-3-15 6-15,2-3 1 16,10-6-8-16,8-27-9 16,16-12-12-16,10-14 10 15,0-2 9-15,30-13 1 16,23 3-11-16,18-4-36 15,13 0-95-15,9 6-126 16,0 2-72-16,-2 7 62 16,-9 10-117-16,-14 2 68 15,-12 6 328-15,-19 9 133 16,-10 6 103-16,-13 4 2 16,-11 5 1-16,-3 6-40 0,0 6-31 15,-6 3-16-15,-18 3-28 16,-10 0-12-16,0 15 11 15,2 15-36-15,1 6-42 16,4 6-23-16,10 0-13 16,11-3-8-16,6-2-1 15,0-4 1-15,0-8 1 16,20-10 5-16,3-9-6 16,8-6 0-16,2 0 0 15,4-19 5-15,-4-14-5 16,-2-6 8-16,-5 1-8 15,-3-4 9-15,-9 9-10 16,-4 7 1-16,-7 11 0 16,-3 9 4-16,0 6-5 0,0 0-13 15,0 3-3-15,0 21 14 16,3 3 2-16,5-1-9 16,9-4-2-16,3-2-3 15,3-9 12-15,3-9 1 16,7-2-8-16,7 0 0 15,7-19 3-15,1-12 4 16,1-6-4-16,-2-8-4 16,-4-6-5-16,-5-6 15 15,-6-3-1-15,-4 0 1 16,-16 3 1-16,-4 6-1 0,-8 9 1 16,0 4 12-1,0 10 9-15,-8 2 21 0,-1 10-10 16,3 4-12-1,1 3-12-15,-1 9-1 0,3 0-8 16,0 15-15-16,-8 24 14 16,5 18 1-16,3 10 8 15,0 10 2-15,3 1-8 16,0-3-1-16,0-9 0 16,0-6 1-16,0-15-1 15,0-13-1-15,0-11 0 16,9-16-11-16,5-5-6 15,3 0 4-15,6-10 12 16,-3-17 0-16,4-6 1 16,-9 6 0-16,-1 3 1 0,-8 11 0 15,2 7-1 1,-2 6 0-16,0 0-14 0,8 10 6 16,0 13 8-16,-1-1-18 15,4-1-96-15,3-5-63 16,6-11-23-16,-2-5-63 15,-7 0-117-15</inkml:trace>
  <inkml:trace contextRef="#ctx0" brushRef="#br0" timeOffset="5589.03">44627 12487 1629 0,'0'0'238'0,"0"0"-41"0,0 0-58 15,0 0-139-15,0 0-167 16,0 0-539-16</inkml:trace>
  <inkml:trace contextRef="#ctx0" brushRef="#br0" timeOffset="5805.04">44627 12487 1506 0,'89'134'678'0,"-89"-134"-458"16,4 3-59-16,-1 0-105 15,1 0-56-15,-4 0-81 16,3 3-420-16,-3-6-818 0</inkml:trace>
  <inkml:trace contextRef="#ctx0" brushRef="#br0" timeOffset="6374.59">44971 12729 1774 0,'0'0'339'0,"0"0"-26"16,0 0-103-16,0 0-113 16,63 164-32-16,-43-124-29 15,-3-4-22-15,4-4-7 16,-3-16 1-16,2-5-8 15,1-11 1-15,-1 0 0 16,0-21-1-16,0-12-1 16,0-8-13-16,-3 1 13 15,0-7-1-15,-4 5-10 16,4 6-18-16,0 6-13 16,-5 9-3-16,2 9 6 15,-3 6 10-15,-5 6 12 0,4 0 3 16,3 0 14-16,1 0-5 15,-1 0 6-15,-2 3 1 16,-2 0-1-16,-3-3 0 16,-1 0 9-16,-5 0 10 15,0 0 20-15,0 0 22 16,0 0 0-16,0 6-23 16,-5 3-25-16,-15 6-5 15,-6 9-7-15,-1 3 1 0,7 3 4 16,11-3-6-16,4 0-1 15,5-3 0-15,0-6 1 16,20-3 0-16,11-6 0 16,10-3 6-16,2-6-4 15,4 0-1-15,-4 0 7 16,-3-15-8-16,-13 0-27 16,-13-3-39-16,-14 0-85 15,-14 3-233-15,-24 6-586 0</inkml:trace>
  <inkml:trace contextRef="#ctx0" brushRef="#br0" timeOffset="7623.75">38814 14380 656 0,'0'0'215'15,"0"0"-103"-15,0 0 1 16,0 0-17-16,0 0 7 15,0 0 5-15,0 0 23 16,7-14-1-16,-3 11 14 0,-1-1 5 16,0 2-4-16,0-2-21 15,-3 4-14-15,4 0-21 16,-4 0-12-16,0 0-9 16,3 0-7-16,-3 0-7 15,0 0-9-15,3 13-20 16,1 20 36-16,0 11 5 15,-1 10-15-15,0 6-17 16,3 1-17-16,-1-1-8 16,1-6-8-16,-3-5 0 15,-3-10-1-15,3-9-13 16,-3-12-37-16,0-8-24 16,3-10-62-16,2 0-79 0,-2-4-389 15</inkml:trace>
  <inkml:trace contextRef="#ctx0" brushRef="#br0" timeOffset="8060.3">39514 14386 1345 0,'0'0'277'0,"0"0"-135"0,0 0-27 15,0 0-15-15,0 0 27 16,0 0 27-16,0 0-9 16,-115 184-43-16,99-141-24 15,9-3-26-15,7-4-30 16,0-4-10-16,10-11-11 15,17-9 5-15,2-6 3 16,5-6 21-16,4 0 1 16,-3-12-2-16,2-14-1 15,-7-2-1-15,-5-3 6 16,-13 2 8-16,-9-2-2 16,-3 4-12-16,-3 2-3 15,-30 10-10-15,-7 3-14 0,-3 10 0 16,-4 2 0-1,4 0-1-15,9 0-33 0,14 6-59 16,20 5-95-16,23 1-349 16,20-8-401-16</inkml:trace>
  <inkml:trace contextRef="#ctx0" brushRef="#br0" timeOffset="8549.05">40135 14539 821 0,'0'0'914'0,"0"0"-647"15,0 0 38-15,0 0-99 16,0 0-78-16,0 0-16 16,0 0-42-16,157 0-10 15,-111 4-17-15,-2-4-19 16,-7 0-12-16,0 0-12 15,-7 0-20-15,22 0-86 16,-4-13-140-16,-4 1-617 0</inkml:trace>
  <inkml:trace contextRef="#ctx0" brushRef="#br0" timeOffset="9634.94">42267 14366 1086 0,'0'0'317'0,"0"0"-71"16,0 0 39-1,0 0-52-15,0 0-36 16,0 0-52-16,0 0-40 0,0-7-19 16,0 7-22-16,0 0-16 15,0 15-23-15,6 25 13 16,5 14 21-16,1 14-15 16,5 14-28-16,0 1-7 15,4 3-3-15,-1-5-5 16,-3-6 1-16,1-9-1 15,-4-12-1-15,-3-15-15 16,-5-9 6-16,-2-18 3 16,-4-6-2-16,0-6-5 15,0 0-5-15,0 0 1 16,0-18-7-16,-17-15-2 0,-1-9 14 16,-5-9 0-16,3-12 4 15,1-3-7 1,-1-8-6-16,3-1 6 15,9 0 2-15,5 4-2 0,3 2 6 16,0 9 2-16,0 2 6 16,21 8 1-16,2 4-1 15,8 8 0-15,-2 5-10 16,5 6 10-16,-1 6-11 16,1 7 1-16,-5 12 10 15,-2 2-10-15,-2 5 5 16,-5 28 6-16,-2 14 1 0,-4 3 0 15,-3 4 10 1,-5 4-2-16,-6-5-3 0,0-1-6 16,0-11 2-16,-20-1-1 15,-6-11-1-15,-5-4 0 16,-2-9 0-16,-1-9-1 16,8-3-39-16,3-4-66 15,12-10-159-15,8-13-394 16</inkml:trace>
  <inkml:trace contextRef="#ctx0" brushRef="#br0" timeOffset="10031.93">43106 14272 803 0,'0'0'1061'0,"0"0"-812"16,0 0-17-16,0 0-86 15,0 0-77-15,0 0-37 16,-50 189-13-16,50-143-4 16,0-8-14-16,9-7 0 15,22-10 1-15,5-9 5 16,7-8 4-16,-2-4-4 15,2 0 8-15,-6-22 3 16,-10-5 18-16,-7-3 13 16,-6-3-3-16,-14-4-14 15,0 1-19-15,-17 3-8 0,-24 6-5 16,-8 6-1-16,-9 6-8 16,-2 9 8-16,0 4 0 15,13 2-12-15,7 0-47 16,16 0-68-16,24 0-118 15,0 8-302-15,4 1-192 0</inkml:trace>
  <inkml:trace contextRef="#ctx0" brushRef="#br0" timeOffset="10507.39">43805 14088 1575 0,'0'0'311'0,"0"0"-87"16,0 0-57-16,0 0-94 16,0 0-36-16,0 0 0 15,-171 51 18-15,128-21 1 16,6 2-5-16,10-4-14 15,17 0-27-15,10-3-9 16,0-4-1-16,34-4-5 16,9 2-1-16,13-7 5 0,1 0 0 15,1-1-6-15,-3-1 1 16,-7-1 5-16,-9-1 1 16,-8 2-1-16,-11 1 1 15,-13 1 1-15,-7 7 6 16,0 2 9-16,-4 6 2 15,-27-4-3-15,-12 4 8 16,-3-2 0-16,-4-4 9 16,0-5-4-16,2-5 8 15,5-1-11-15,7-8-13 16,13-2-12-16,6 0-12 16,17 0-64-16,0-23-112 15,40-26-194-15,13 7-202 0,1 0-899 16</inkml:trace>
  <inkml:trace contextRef="#ctx0" brushRef="#br0" timeOffset="10731.39">44262 14180 1534 0,'0'0'358'0,"0"0"-99"16,0 0-39-16,0 0-109 15,0 0-31-15,0 0-24 16,-6 179-16-16,9-145-27 16,10-11-13-16,0-7-54 15,1-14-128-15,-4-2-304 16,-7 0-163-16</inkml:trace>
  <inkml:trace contextRef="#ctx0" brushRef="#br0" timeOffset="10904.39">44092 14010 1955 0,'0'0'383'0,"0"0"-146"15,0 0-126-15,0 0-80 0,0 0-31 16,0 0-109-16,0 0-377 15,60 41-563-15</inkml:trace>
  <inkml:trace contextRef="#ctx0" brushRef="#br0" timeOffset="11186.31">44656 13710 204 0,'0'0'1635'0,"0"0"-1328"0,0 0-31 16,0 0-100 0,0 0-84-16,0 180-20 0,0-117-34 15,0 0-11-15,0-1-15 16,3-7-6-16,5-7-6 15,-5-1-8-15,0-14-73 16,-3-6-93-16,0-12-209 16,-20-7-353-16</inkml:trace>
  <inkml:trace contextRef="#ctx0" brushRef="#br0" timeOffset="11362.19">44653 14019 1670 0,'0'0'272'0,"0"0"-75"16,0 0-42-16,177-30-155 16,-123 24-8-16,-14-3-581 0</inkml:trace>
  <inkml:trace contextRef="#ctx0" brushRef="#br0" timeOffset="11577.57">45182 14028 1528 0,'0'0'490'0,"0"0"-228"0,0 0-62 15,0 0-91-15,29 180-56 16,-15-143-30-16,3-10-23 16,-8-6-6-16,-6-17-133 15,1-4-379-15,-4 0-546 0</inkml:trace>
  <inkml:trace contextRef="#ctx0" brushRef="#br0" timeOffset="11792">45182 13770 1827 0,'0'0'399'16,"0"0"-214"-16,0 0-88 15,0 0-97-15,0 0-208 16,0 0-487-16</inkml:trace>
  <inkml:trace contextRef="#ctx0" brushRef="#br0" timeOffset="12256.08">45489 13923 973 0,'0'0'1023'0,"0"0"-726"16,0 0-79-16,0 0-90 15,86 171-68-15,-62-128-33 16,-1 0-14-16,0-9-4 0,-3-3-1 15,-3-6-1-15,-3-7-6 16,-4-9 5 0,-4-3 4-16,2-6 11 0,-5 0-1 15,3 0-7-15,5 0-4 16,1-14 2-16,5-9 2 16,3-8 11-1,4-3 1-15,7-7 8 0,1 1-6 16,5-1-9-16,4 7-10 15,-1-1-1-15,3 8-5 16,-4 0 5-16,1 6 4 16,-2 3-11-16,-9 3-1 15,-1 6 1-15,-13 3-2 16,-4 3-11-16,-8 3-17 16,1 0-18-16,-4 0-34 15,0-3-60-15,0 3-196 0,0-6-586 16</inkml:trace>
  <inkml:trace contextRef="#ctx0" brushRef="#br0" timeOffset="12688.79">46371 13818 107 0,'0'0'1713'0,"0"0"-1370"16,0 0-71-16,0 0-108 15,0 0-108-15,0 0-33 16,204 30-22-16,-168-30 8 0,-2 0-8 16,-8-6 9-16,-5-6-4 15,-11-6 0-15,-3 3 3 16,-7-3-8-16,0 6-1 15,-7-2-5-15,-24 10-4 16,-12 4 3-16,-7 0-2 16,-7 4 0-16,1 31 7 15,5 4-8-15,8 12 8 16,16 0 1-16,16 0-1 16,11 0 0-16,11-4 0 15,36-10 0-15,13-4 1 16,7-6 29-16,3-11 22 0,-4-10 3 15,-5-6-14 1,-10 0-11-16,-12-2-29 0,-19-19-20 16,-12 6-186-1,-8 3-770-15</inkml:trace>
  <inkml:trace contextRef="#ctx0" brushRef="#br0" timeOffset="14322.23">39092 15894 1298 0,'0'0'631'15,"0"0"-516"-15,0 0 102 16,0 0-68-16,0 0-100 16,0 0 14-16,0 0 26 15,63 61-22-15,-46-20-18 16,1 4 6-16,-9 6-5 16,0 6-5-16,-4 6-2 15,-2 6-9-15,0 0-11 16,-3 11-14-16,0-4 4 15,3 6-2-15,0 0 39 16,5-10-27-16,-2-9-13 0,3-7-4 16,5-4-6-16,0-8 2 15,-4-3-2-15,4-8 1 16,-5-6 6-16,2-6-6 16,-5-9 5-16,3-6-4 15,2-6-1-15,6 0 13 16,-1 0-13-16,4 0 5 15,0 0-6-15,-3-12-11 16,-6-6-57-16,-8-24-98 16,-3 1-160-16,0 1-718 0</inkml:trace>
  <inkml:trace contextRef="#ctx0" brushRef="#br0" timeOffset="15137.93">39028 15993 1182 0,'0'0'344'0,"0"0"-54"0,0 0-30 16,0 0-93-16,0 0-43 16,0 0-39-16,0 0-12 15,73-30 7-15,-19 22-7 16,16 2-13-16,11 0-14 15,6 2-13-15,6-2 0 16,-2-5 0-16,-1 4-10 16,-3-1 0-16,-11 2-7 15,-8 6-4-15,-15 0-6 16,-16 0 0-16,-14 0-5 16,-6 0-1-16,-7 20 0 0,0 2 9 15,3 16-1-15,-2 4-2 16,1 6-5-16,2 9 5 15,3 6-5-15,-1 3-1 16,4 6 6-16,3 2-5 16,-3-3 0-16,3-2 0 15,-2-5 1-15,-4-8-1 16,0-1 0-16,-3-14-1 16,-2-5 1-16,-1-11 18 15,-2-11-17-15,-3-5 12 16,-1-5-13-16,-2-2 0 15,-3-2 17-15,0 0 8 16,0 0 1-16,0 0-3 0,0 0-2 16,0 0-1-1,0 0-4-15,0 0-4 0,-3 0-4 16,-25 0-3-16,-18 4-6 16,-21 8-8-16,-17 5 8 15,-15 8-1-15,-8-2 1 16,-8 4 0-16,2 0 7 15,3 2-7-15,12-5 0 16,19-8 0-16,19-2 0 16,23-7 0-16,16-2 0 15,12-5-19-15,9 0-28 16,0 0-16-16,0 0-11 16,3 0-19-16,27 0-25 15,24-5-94-15,-4-10-384 16,-1 2-1263-16</inkml:trace>
  <inkml:trace contextRef="#ctx0" brushRef="#br0" timeOffset="15666.09">40749 16077 1538 0,'0'0'498'0,"0"0"-299"16,0 0 47-16,0 0-119 16,191-48-38-16,-101 30-26 15,11-3-37-15,-1 3-11 16,-7 1-15-16,-12 5-31 15,-21 11-150-15,-24-2-327 16,-19 3-158-16</inkml:trace>
  <inkml:trace contextRef="#ctx0" brushRef="#br0" timeOffset="15874.07">41231 16164 1341 0,'0'0'623'16,"0"0"-469"-16,0 0 92 16,0 0-72-16,24 201-58 15,-4-130-19-15,3-2-36 16,-3-4-31-16,-4-5-30 16,4-6-19-16,0-8-157 15,-3-17-350-15,-3-10-237 0</inkml:trace>
  <inkml:trace contextRef="#ctx0" brushRef="#br0" timeOffset="16222.07">41616 16377 1748 0,'0'0'348'15,"0"0"-160"-15,0 0 12 16,0 0-92-16,0 0-33 16,142 205-28-16,-118-153-20 15,-7-10-21-15,-6-9 3 16,-5-10-1-16,-6-10-8 0,3-11 1 16,-3-2 4-1,0 0 14-15,0-15-8 0,6-18-10 16,8-9 5-16,6-6 1 15,10 0-6-15,4 3-1 16,-2 7-6-16,2 3-8 16,1 11 4-16,-6 8-42 15,8-4-87-15,-7 5-328 16,-7 3-461-16</inkml:trace>
  <inkml:trace contextRef="#ctx0" brushRef="#br0" timeOffset="17140.05">42501 16203 1850 0,'0'0'504'0,"0"0"-329"0,0 0-15 15,0 0-99-15,-174 135-39 16,128-78-13-16,6 0-8 16,9-8-1-16,18-7-7 15,13-11-25-15,0-8-8 16,9-13 1-16,22-10 17 16,8 0 16-16,9-6 6 0,-1-21 0 15,-4-9 0-15,1-3-2 16,-7-9-7-16,-8 0 8 15,-5 1-10-15,-7 5-10 16,-8 12 12-16,-6 12-3 16,-3 9 6-16,0 9 0 15,0 0-7-15,-6 18-2 16,0 18 3-16,6 8-16 16,0-4-26-16,0 2-44 15,26-5-2-15,8-6-24 16,2-14 62-16,1-11 47 15,3-6 15-15,-3 0 33 0,-1 0 42 16,-2-23 1-16,-1-8 12 16,-2-6 2-16,-5-2-26 15,-3-3-14-15,-2 3-15 16,-11 3-10 0,-3 12-16-16,-4 9-3 0,-3 9-6 15,0 6 0-15,0 0-10 16,0 24-1-16,0 9 11 15,-3 9-2-15,3 5-18 16,0-10-21-16,0 1 3 16,14-16-7-16,9-2 23 15,3-13 22-15,-3-7 1 16,1 0 15-16,2 0 22 16,5-21 6-16,2-7 3 15,4-10-11-15,0 1-9 0,-4-4-11 16,1 8-9-16,-5 0-7 15,-3 12-15-15,-1 6-4 16,-9 9 2-16,1 6 1 16,-6 0 4-16,1 9 0 15,-1 15 12-15,-5 0 1 16,3 3 0-16,-1-3 0 16,-2-9-1-16,1-3 0 15,0-3 2-15,0-9 11 16,-1 0 26-16,8 0 10 15,6-18-10-15,6-9-10 16,8-6-8-16,-1-3-20 16,4 0 9-16,0 6-10 0,-4 6 0 15,-2 12 0-15,-5 12-15 16,-3 0 0-16,-2 3-25 16,-9 24-14-1,2 3-17-15,-3 6-157 0,-5-9-169 16,-6-6-251-16</inkml:trace>
  <inkml:trace contextRef="#ctx0" brushRef="#br0" timeOffset="17330.02">43230 16029 1322 0,'0'0'942'0,"0"0"-719"16,0 0-58-16,0 0-110 16,0 0-55-16,0 0-52 15,0 0-309-15,133 0-759 0</inkml:trace>
  <inkml:trace contextRef="#ctx0" brushRef="#br0" timeOffset="18139.59">44971 15936 1151 0,'0'0'240'15,"0"0"-44"-15,0 0 52 16,0 0-33-16,0 0-11 16,0 0-41-16,26 186-38 15,-9-132-41-15,3 0-37 16,-7-3-24-16,1-12-17 0,-4-4-5 15,-6-14-1 1,-4-14-1-16,0-2-1 0,0-5-5 16,0 0-5-16,-11-20-6 15,-6-10 3-15,4-12 15 16,-1-6 0-16,8-3 1 16,3-3 0-16,3-3 5 15,0 6-6-15,6 3 0 16,21 9-7-16,0 7 5 15,3 16-4-15,4 10 6 16,-1 6-1-16,1 0 1 16,-2 1 0-16,2 31 8 15,-1 4-7-15,-2 4 11 0,2 7-3 16,-2-2-3 0,-5 0-5-16,-3-6 5 0,-3-9-5 15,-10-6 0-15,0-9 0 16,-6-6-1-16,-1-6 1 15,-3-3-1-15,3 0-6 16,4 0-3-16,3-24-29 16,4-6-21-16,3-9-7 15,6-6 16-15,0 0 10 16,4 3 18-16,-1 3 13 16,-3 6-5-16,5 6 4 15,-5 7 1-15,-2 10 8 0,-6 5-1 16,2 5 2-1,-6 5 9-15,1 25 32 0,-1 6-12 16,5 6-14-16,-2 3-8 16,6 0-6-16,3-3 0 15,0-6 0-15,1-6 0 16,-4-9 5-16,3-9-5 16,-3-9-1-16,3-3-44 15,15 0-124-15,-4-24-200 16,-5-3-341-16</inkml:trace>
  <inkml:trace contextRef="#ctx0" brushRef="#br0" timeOffset="18444.54">46304 15981 1326 0,'0'0'340'0,"0"0"-103"0,0 0-85 15,0 0-66-15,0 0-49 16,0 0-18-16,-46 165-10 16,72-147 5-16,5-6 35 15,5-3 49-15,1-6-3 16,0-3-13-16,3 0-32 16,-4-15-7-16,-5-9-8 15,-5-3 2-15,-9 0-13 16,-10 0-9-16,-7 0-15 15,0 9-10-15,-30 3-17 16,-18 9-25-16,-5 6-35 0,-16 0-63 16,11 0-141-16,18 0-265 15</inkml:trace>
  <inkml:trace contextRef="#ctx0" brushRef="#br0" timeOffset="19342.44">47009 15832 1007 0,'0'0'665'0,"0"0"-510"0,0 0-10 15,0 0-81-15,-176 128-40 16,152-85-16-16,14 4-8 15,10-11 0-15,0-6-33 16,23-9 18-16,11-12 9 16,9-9 6-16,1 0 13 15,5-9 15-15,-2-21 13 16,-1-9 9-16,-1-3-10 16,-9-8-13-16,-5 1 24 15,-11-4 17-15,-7-1 5 16,-10 0-17-16,-3 1-10 0,0 5 14 15,0 3-26 1,-7 9 2-16,-2 9-11 0,1 8 6 16,2 7 4-16,0 12-7 15,-2 0-17-15,5 10-11 16,-3 26-1-16,3 12 1 16,3 8 0-16,0 2 0 15,3 0 0-15,20-4-12 16,4-6-13-16,7-9-7 15,1-9 24-15,3-11 8 16,-1-11 0-16,6-8 7 16,1 0-6-16,2-18 8 15,-3-11-3-15,-5-2 1 16,-9-1-6-16,-12 4-1 16,-11 1-27-16,-6 11-12 0,0 10-5 15,-23 6 2-15,-3 0 15 16,-1 22 12-16,10 6-19 15,11 7-34-15,6-7-52 16,0-1 4-16,16-7 34 16,15-7 61-16,6-8 21 15,-1-5 50-15,4 0-4 16,0-15 35-16,4-12 8 16,2-11-10-16,1 0-8 15,1-6-19-15,-5-3-19 16,-7-1-12-16,-5 0-5 15,-11 0-15-15,-5 4-1 0,-7 1 12 16,-5 7-4 0,-3 7 16-16,0 4 19 0,0 10-3 15,0 7-6-15,0 4-8 16,-3 4-13 0,-14 6-12-16,0 30 1 0,0 9-1 15,1 12 7-15,12 1-7 16,4 2 0-16,0-1 0 15,17-5 0-15,17-1 0 16,9-10 1-16,4-5 4 16,3-11 1-16,7-12-6 15,0-14-1-15,16-1-36 16,-9-7-128-16,-18-13-476 0</inkml:trace>
  <inkml:trace contextRef="#ctx0" brushRef="#br0" timeOffset="21922.14">38210 18788 212 0,'0'0'1310'0,"0"0"-1053"0,0 0-18 16,0 0-14-16,0 0-83 15,0 0-53-15,0 0-6 16,0 0-9-16,3 0-10 16,0 0-14-16,0 0-9 15,5 0-12-15,7 0-8 16,16 0 9-16,13 6 28 15,16 3-12-15,16-1-7 16,19 1 3-16,12-3-14 16,9 4-7-16,8-8-1 15,6 2-8-15,0-4-2 16,-2 0-4-16,-9 0 0 16,-4 0 3-16,-12 0-9 0,-13 0 1 15,-20-4 4 1,-16-2-5-16,-18 4-6 0,-16-2 5 15,-9 0 0-15,-8 4-5 16,-3-2 0-16,0-2-7 16,0-3-17-16,-3-7-12 15,-14 1-31-15,-6-2 8 16,0-5 4-16,-1 7 15 16,-4-2 4-16,5-2 11 15,0 2-7-15,0 3 15 16,2 2-1-16,1-2-5 15,0 1 13-15,5 2 7 16,-2 0 3-16,0 6 6 16,7-3 1-16,-1 3 5 15,8 3 20-15,3-3 6 0,0 3 0 16,0 0-5-16,0 0-10 16,0 0-10-16,0 0-7 15,24 6 0-15,5 12 14 16,8 2 1-16,4-1-4 15,-4 5 0-15,-5 4-10 16,-1-1 16-16,-11 5-1 16,-7 7 4-16,-10 2-5 15,-3 1-3-15,0 2-11 16,-9-5 12-16,-18 1-6 0,-4-11 1 16,2-2 1-1,-2-8 3-15,1-7-12 0,7-3 1 16,6-9-1-16,8 0-59 15,9-9-53-15,0-18-191 16,20-10-652-16</inkml:trace>
  <inkml:trace contextRef="#ctx0" brushRef="#br0" timeOffset="22446.13">40850 18522 1761 0,'0'0'344'0,"0"0"-41"16,0 0-84-16,0 0-137 16,0 0-36-16,0 0 23 15,6 165-21-15,8-91 4 16,3-5-21-16,-1-7-7 15,-2-5-9-15,0-14-15 16,-2-7-1-16,-4-15-61 0,4-15-81 16,-1-6-137-1,1 0-453-15</inkml:trace>
  <inkml:trace contextRef="#ctx0" brushRef="#br0" timeOffset="22847.13">41495 18600 1243 0,'0'0'837'15,"0"0"-638"-15,0 0 31 16,0 0-111-16,0 0-77 0,0 0-14 15,-98 182-18 1,98-148-2-16,11-1-8 0,19-8 10 16,7-7-4-16,6-9 6 15,4-5-3-15,-1-4 6 16,-2 0 3-16,-4-21-18 16,-3-6 9-16,-11-8-8 15,-2 1 1-15,-10-3 5 16,-14 0-6-16,0 3 8 15,0 7-9-15,-24 6-5 16,-13 7 4-16,-6 8-8 16,-4 6 9-16,4 0-7 15,6 0-33-15,10 9-59 16,27 6-133-16,0-3-383 0,0-6-510 16</inkml:trace>
  <inkml:trace contextRef="#ctx0" brushRef="#br0" timeOffset="23237.75">42317 18516 1737 0,'0'0'358'0,"0"0"-87"0,0 0-88 16,0 0-95-16,0 0-46 15,-76 180-14 1,62-121-6-16,14-9-4 0,0-6-3 16,17-7-7-16,23-12-7 15,13-10 9-15,7-13 7 16,4-2 1-16,-1 0-2 16,-2-23-10-16,-9-8 0 15,-5 0 8-15,-7-1 11 16,-12-5-7-16,-19 4-6 15,-9 5-5-15,0 1-7 16,-23 1 0-16,-20 14-9 16,-11 6-3-16,-10 6-5 15,5 0-7-15,2 0-12 16,10 11-34-16,21 1-62 0,12-5-142 16,14-4-383-16</inkml:trace>
  <inkml:trace contextRef="#ctx0" brushRef="#br0" timeOffset="24109.74">43586 18477 1267 0,'0'0'513'0,"0"0"-265"15,0 0 73-15,0 0-134 16,0 0-82-16,0 0-12 0,0 0-1 15,84 69-33-15,-61-24-3 16,2 3-17-16,-2 0-7 16,-3-1-16-16,-4-9-8 15,1-5-7-15,-6-6 4 16,-5-12-4-16,-3-3 0 16,-3-8 0-16,3-2 0 15,-3-2 2-15,0 0 4 16,0 0 2-16,0-12-9 15,0-15 0-15,0-11-6 16,0-9-8-16,0-2 2 16,0-7-12-16,17 8 4 15,7 3-5-15,2 6 1 16,2 9 9-16,-2 3 6 16,-3 9 8-16,1 9 0 0,-7 9-5 15,0 0-2-15,-2 3 7 16,5 24 1-16,1 9 0 15,5 6 0-15,2-3 1 16,-5-1 0-16,0-7 0 16,1-7-1-16,-7-4 2 15,-8-13-2-15,5-1-12 16,-2-6-90-16,-1 0-117 16,3-6-538-16</inkml:trace>
  <inkml:trace contextRef="#ctx0" brushRef="#br0" timeOffset="24555.75">44355 18510 325 0,'0'0'1514'0,"0"0"-1195"15,0 0-18-15,0 0-100 16,0 0-104-16,0 0-32 16,194 0-35-16,-143 0-16 15,-4 0-7-15,-10-9-5 16,-11 0-1-16,-6-6 5 16,-13 3-1-16,-4-3-5 0,-3 0-9 15,0 3 8-15,0 6-6 16,-24 3-4-16,-5 3-1 15,-11 0-1-15,-7 6 2 16,4 21 11-16,-1 9-1 16,7 3 1-16,14 3-1 15,6 3 1-15,17-6 0 16,0 0 0-16,0-6 0 16,23-6 1-16,3-2-1 15,9-9 1-15,2-9 5 16,2-3-6-16,1-4-8 15,0 0-41-15,24-43-72 16,-13 1-220-16,-8 0-464 0</inkml:trace>
  <inkml:trace contextRef="#ctx0" brushRef="#br0" timeOffset="25106.63">45431 18348 1350 0,'0'0'406'16,"0"0"-122"-16,0 0-68 16,0 0-124-16,0 0-58 15,0 0-16-15,0 0 6 0,-173 48 1 16,132-18-1-1,12 0-9-15,6 0-5 0,12 0-10 16,8-6-5-16,3-6-2 16,0-3-28-16,20-9-15 15,14-6 3-15,3 0 5 16,-1 0 13-16,4-6 20 16,-6-6 9-16,-8 9 0 15,-2 3 12-15,-4 0 21 16,0 27 4-16,0 27-5 15,0 21-16-15,4 22-15 16,-4 14 5-16,3 7 2 16,-3 5-2-16,-3-10-6 15,-11-12 1-15,-6-23 0 16,-14-18-1-16,-26-21 8 0,-6-18-7 16,-1-12 0-16,7-9 5 15,3-12 4-15,13-27-3 16,9-15 7-16,10-14 15 15,5-8 12-15,11-10 6 16,32-4-13-16,10 3-13 16,18 1-21-16,5 7-9 15,5 4-73-15,0 5-53 16,-8 15-119-16,13-10-76 16,-19 17-56-16,-13 12-285 0</inkml:trace>
  <inkml:trace contextRef="#ctx0" brushRef="#br0" timeOffset="25874.06">46251 18381 690 0,'0'0'383'0,"0"0"-109"16,0 0-20-16,0 0 0 15,0 0-29-15,0 0-62 16,0 0-52-16,-71-54-40 16,28 60-10-16,-4 27-2 15,-3 6-17-15,4 9-11 16,9 3 3-16,6 0-17 15,18-6-10-15,7-6-6 16,6-9-1-16,0-7-5 16,0-13-15-16,16-5-18 15,7-5 23-15,8-8-3 0,1-19-6 16,6-9 0-16,-4-6 13 16,-5 3 11-16,-6 6 1 15,-2 9 0-15,-11 12 1 16,-3 6-2-16,-1 6-7 15,0 0-14-15,5 18 15 16,-2 12 5-16,8 0-36 16,3-3-70-16,7 0 30 15,1-12 33-15,1-3 16 16,8-12 12-16,-4 0 16 16,4 0 0-16,0-27 13 15,4-3 15-15,-6-12 7 16,3-3 20-16,-4-9 0 15,-5-6 0-15,-3-6 9 16,-2-3-8-16,-7 0-13 0,-3 5-16 16,-8 4 15-16,-3 8 14 15,-3 8 25-15,0 11-6 16,0 8-11-16,0 14-13 16,0 5-11-16,0 6-6 15,0 0-34-15,0 21-4 16,-9 23 4-16,-8 14 1 15,3 7 6-15,7 9-7 16,7-2 0-16,0 3-1 16,7-3 0-16,21-9-6 15,1-6 6-15,4-15 1 16,-2-15 0-16,1-12 0 0,2-12-7 16,4-3 6-1,-3-6-6-15,-1-24-5 16,-7-3 3-16,-7 0 7 0,-6 0-10 15,-5 6 11-15,-1 9-7 16,-5 9 7-16,0 6-8 16,3 3-18-16,5 0-29 15,5 0 3-15,1 15 5 16,0 0-31-16,3 0-39 16,-3-9-38-16,-2-6-104 15,-1 0-238-15,-7-3-581 0</inkml:trace>
  <inkml:trace contextRef="#ctx0" brushRef="#br0" timeOffset="26063.04">46819 17972 652 0,'0'0'1231'16,"0"0"-1001"-16,0 0 36 15,0 0-127-15,0 0-90 16,187-67-49-16,-157 56-59 16,-10-1-439-16,-9 2-713 0</inkml:trace>
  <inkml:trace contextRef="#ctx0" brushRef="#br0" timeOffset="26298.64">47009 18144 234 0,'0'0'1887'0,"0"0"-1544"16,0 0-75-16,0 0-158 15,0 0-110-15,0 0-7 0,0 0-162 16,0 0-405-16,4-4-1386 0</inkml:trace>
  <inkml:trace contextRef="#ctx0" brushRef="#br0" timeOffset="26907.74">47350 18151 1332 0,'0'0'487'16,"0"0"-320"-16,0 0 124 0,0 0-138 15,0 0-63 1,84 179-35-16,-71-137-1 0,1-6-8 15,-5-9-12-15,-1-6-10 16,-2-9-10-16,0-6-8 16,2-6-5-16,1 0 16 15,11-24-17-15,7-9-6 16,7-9-6-16,-2-3 4 16,2-5 7-16,4 2 0 15,2 5 1-15,-8-1-12 16,3 12-23-16,-12 11-12 15,-3 5 2-15,-11 10 21 16,2 5 9-16,-2 1 6 16,5 0 2-16,2 0 6 15,1 0 1-15,0 0 1 0,0 0 6 16,-5 0-6-16,-1 0-1 16,-5 0 1-16,-2 0 13 15,-4 0 5-15,0 0 27 16,0 0-11-16,-13 0-23 15,-18 1 2-15,-4 25-2 16,-6 2 9-16,7 5 0 16,11 8-4-16,14-2-10 15,9-3-6-15,0-3-1 16,26-3 0-16,27-6 1 16,18-6 6-16,5-9 2 15,5-6-3-15,-4-3 6 16,-13 0-12-16,-26-21-58 0,-14-3-108 15,-24-3-629-15</inkml:trace>
  <inkml:trace contextRef="#ctx0" brushRef="#br0" timeOffset="28777.26">38259 20963 970 0,'0'0'276'0,"0"0"-70"15,0 0 44-15,0 0-1 16,0 0-26-16,0 0-38 16,0 0-17-16,-6-11-42 15,9 11-21-15,20 0-26 16,18 0-2-16,16 0-11 0,13 0-18 16,17 0-12-16,17 0-20 15,9-3-4-15,5-9-10 16,1-3-1-16,-6 3 5 15,-9 0 1-15,-9 0-7 16,-16 3-1-16,-8 0 1 16,-15 3 0-16,-10 0 0 15,-5 0-5-15,-7 3 4 16,-5 0 2-16,-6 3-1 16,-2 0 0-16,-4 0-7 15,-11 0 6-15,-2 0-4 16,-4 0-1-16,0 0 0 15,0 0 5-15,0 0-13 0,0 0 5 16,-4 0-1-16,-5 0 9 16,-5 0 0-16,1 0-5 15,-4 0 0-15,3-3-29 16,-1-3 5-16,-2 0-7 16,-4 0-8-16,1-3 11 15,-6-3-11-15,3 6 6 16,-2-9 6-16,2 3 14 15,7 0 0-15,-1 0 19 16,3 3 6-16,5 3 2 16,1 0 7-16,2 0 18 15,6 3 7-15,-3 3 0 16,3 0-2-16,0 0-9 0,0 0-12 16,0 0-12-1,0 0-4-15,3 9 6 0,14 12 5 16,6 3-3-16,4 6-8 15,4 0 0-15,-5 3-1 16,-3 0 6-16,-6 0-4 16,-8 3 5-16,-1-3-6 15,-8 2 7-15,0-12 2 16,-8 0-1-16,-12-2-7 16,-6-5-2-16,3-5 0 15,-1-3-21-15,7-8-78 16,17 0-102-16,0-21-376 15,11-6-1085-15</inkml:trace>
  <inkml:trace contextRef="#ctx0" brushRef="#br0" timeOffset="29375.98">40966 20440 1337 0,'0'0'488'15,"0"0"-226"-15,0 0 35 16,0 0-132-16,0 0-58 15,0 0-10-15,-87 167-21 16,61-98-40-16,6 0-8 16,3-3-18-16,8-12-10 15,2-9-1-15,7-12-20 16,0-12-3-16,0-12 2 16,0-6 16-16,0-3 5 15,0 0 0-15,0-13-8 16,0-22-19-16,0-7 3 15,0-9 4-15,0-9 10 16,13-3-4-16,4-6 14 0,0 3 1 16,0 4 0-1,1 8 6-15,0 14 4 0,-1 5 7 16,-3 12-4-16,-5 6-2 16,2 7 5-16,-8 10-7 15,3 0-3-15,8 0 0 16,1 21 7-16,13 16 11 15,-1 8-4-15,5 4-1 16,2-1-18-16,0 5-1 16,2-11 9-16,-2-3-9 15,-1 0-1-15,-5-9-1 16,-8-3-29-16,-5-3-36 16,-4-3-30-16,-11-3-110 0,0-6-326 15,-6-3-160-15</inkml:trace>
  <inkml:trace contextRef="#ctx0" brushRef="#br0" timeOffset="29569.48">40850 20745 1502 0,'0'0'482'16,"0"0"-206"-16,0 0-46 15,0 0-127-15,231-33-66 16,-172 33-23-16,-2-3-14 16,10 3-88-16,-16-9-278 0,-12 3-495 0</inkml:trace>
  <inkml:trace contextRef="#ctx0" brushRef="#br0" timeOffset="30022.62">41819 20488 1807 0,'0'0'488'16,"0"0"-222"-16,0 0-84 15,0 0-102-15,0 0-47 0,0 0-25 16,0 0 2-16,11 56-1 16,4-50-7-16,-1-3 6 15,0-3-7-15,-1 0 1 16,-3 0 7-16,-3 0-3 16,-7-12-6-16,0 1-5 15,0 4 5-15,0-1-1 16,-21 8-5-16,-5 0-6 15,-8 0 12-15,-2 15-2 16,-9 17-3-16,10 7 5 16,4 9 1-16,15-9 5 15,8 3 2-15,8-6-7 16,8-6 0-16,25-6 5 0,10-9-6 16,11-6 0-16,-1-9-10 15,5 0-42-15,8-24-87 16,-13-6-164-16,-10-3-472 0</inkml:trace>
  <inkml:trace contextRef="#ctx0" brushRef="#br0" timeOffset="30311.2">42498 20369 983 0,'0'0'857'16,"0"0"-620"-16,0 0 13 0,0 0-94 15,0 0-78-15,-188 133-3 16,165-88-2-16,6-2 4 16,14 1-17-16,3-5-30 15,3-9-9-15,31-6-8 16,10-9-4-16,2-9 2 15,7-6-11-15,4 0-30 16,-4-18-49-16,10-27-67 16,-11 3-324-16,-12 3-392 0</inkml:trace>
  <inkml:trace contextRef="#ctx0" brushRef="#br0" timeOffset="31512.15">43450 20440 1160 0,'0'0'573'0,"0"0"-256"15,0 0 27-15,0 0-121 16,0 0-84-16,0 0-35 16,0 0-29-16,0-13-17 15,0 13-10-15,0-4-15 16,0 4-12-16,0 0-8 16,0 0-13-16,0 0 0 0,0 0-58 15,0 0-92 1,0 0-169-16,0 0-620 0</inkml:trace>
  <inkml:trace contextRef="#ctx0" brushRef="#br0" timeOffset="31757.39">43423 20835 1363 0,'0'0'792'16,"0"0"-487"-16,0 0-42 15,0 0-115-15,0 0-76 0,0 0-45 16,0 0-27-16,13 0-31 16,-5 0-83-16,12-9-114 15,-8-6-402-15,5-6-914 0</inkml:trace>
  <inkml:trace contextRef="#ctx0" brushRef="#br0" timeOffset="32205.06">44106 20159 1385 0,'0'0'237'15,"0"0"-58"-15,0 0 73 16,0 0-75-16,0 0-37 16,0 0-33-16,0 0-34 15,0-108-6-15,23 81-7 16,9-1-25-16,12 4-8 15,-1 7-3-15,8 3-5 16,-4 9 2-16,-4 5-3 16,-5 5-1-16,-12 32-5 15,-3 21 6-15,-14 17 4 0,-5 12 0 16,-4 9-7 0,-4-4-7-16,-19-2-7 0,0-9 0 15,-3-7 1-15,5-11 5 16,1-15-1-16,11-9-5 15,-2-12 0-15,8-9 1 16,3-9-2-16,0-3-41 16,6-6-75-16,17 0-123 15,-2 0-528-15</inkml:trace>
  <inkml:trace contextRef="#ctx0" brushRef="#br0" timeOffset="32557.43">44459 21017 643 0,'0'0'1379'16,"0"0"-1009"-16,0 0-80 15,0 0-149-15,0 0-68 16,0 0-35-16,0 0-16 15,0 34-5-15,-6-14-10 16,-5-5 1-16,8-3-2 16,3-3 1-16,0-1 1 15,0-4-7-15,0-4 8 16,0 0 9-16,14 0 12 0,-2 0 3 16,2-6-5-16,-4-8-13 15,-6-3-8-15,-4 1-7 16,0 1-15-16,-14 3-22 15,-15 5-33-15,-8-2-49 16,2-3-78-16,9 4-325 16,20-4-393-16</inkml:trace>
  <inkml:trace contextRef="#ctx0" brushRef="#br0" timeOffset="33307.81">46061 20261 1513 0,'0'0'328'16,"0"0"-17"-16,0 0-51 16,0 0-105-16,0 0-29 15,0 0-36-15,0 0-27 16,-72-33-21-16,40 47-17 15,-12 22-3-15,-7 10-4 16,8 10 0-16,10 4-3 0,16 2 5 16,14-11-14-16,3-3-6 15,3-9 0-15,28-12-7 16,8-9-5-16,4-12 0 16,8-6 5-16,-1 0-1 15,-3-18-2-15,-4-12-5 16,-3-6 13-16,-9-8 2 15,-4 4 0-15,-4-2 0 16,-6 1 1-16,-8 12 1 16,-6 4-1-16,0 12 5 15,-3 9 0-15,0 4-5 16,0 0-1-16,0 21-8 16,0 22 8-16,0 11 9 0,0 6-7 15,0 3-1-15,0 0 7 16,11-6-8-16,-1-9-15 15,4-9-45-15,-8-15-59 16,5-15-96-16,-8-9-378 16,3 0-561-16</inkml:trace>
  <inkml:trace contextRef="#ctx0" brushRef="#br0" timeOffset="33671.93">46882 20394 1370 0,'0'0'611'16,"0"0"-404"-16,0 0 15 15,0 0-111-15,0 0-56 16,-97 189-28-16,97-150-16 15,24-6-10-15,12-6 9 16,4-9-1-16,4-9-2 16,-7-9-1-16,0 0 0 15,-4 0 6-15,-7-21 12 16,-6-6 22-16,-6-3 5 16,-14 0-9-16,0-8-18 15,-11 5-15-15,-21 5-9 0,-12 1 0 16,1 7-12-16,-3 9-36 15,2 11-71-15,13 0-177 16,16 0-576-16</inkml:trace>
  <inkml:trace contextRef="#ctx0" brushRef="#br0" timeOffset="33975.8">47814 20126 857 0,'0'0'1377'0,"0"0"-1079"16,0 0-55-16,0 0-109 15,0 0-73-15,0 0 2 16,-76 204-30-16,42-123-17 15,8 4-5-15,5-7-10 16,8-3 5-16,3-9-5 16,4-9-1-16,-5-6-6 15,2-12-65-15,-18 0-83 16,3-12-197-16,5-9-803 0</inkml:trace>
  <inkml:trace contextRef="#ctx0" brushRef="#br0" timeOffset="34216.23">47938 20862 867 0,'0'0'1131'16,"0"0"-777"-16,0 0-80 0,0 0-141 16,0 0-88-1,0 0-45-15,0 0-104 0,-26 0-239 16,6 0-634-16</inkml:trace>
  <inkml:trace contextRef="#ctx0" brushRef="#br0" timeOffset="34458.23">47213 20321 1298 0,'0'0'767'15,"0"0"-483"-15,0 0-26 16,0 0-121-16,0 0-79 16,0 0-58-16,0 0-77 15,97 52-402-15,-83-45-1562 0</inkml:trace>
  <inkml:trace contextRef="#ctx0" brushRef="#br0" timeOffset="35355.28">45859 21828 1803 0,'0'0'542'0,"0"0"-334"16,0 0-2-16,0 0-87 15,237 51-76-15,-110-39-24 16,47-3-19-16,40 12-34 16,34-6 34-16,-22 0 3 15,-41-6 18-15,-52-9-15 16,-29 0 6-16,46-9-2 16,44-21 17-16,-3-12-7 15,-21 0-11-15,-22-12 0 16,-29-6-3-16,22-18-6 15,10-25 9-15,-7-11-1 16,-22-9-8-16,-10 0-6 16,-25 6 6-16,-21 10-1 15,-22 14 1-15,-21 12 0 16,-23 6 0-16,0 3 25 0,-14-2-4 16,-18 4-4-16,-9-2-10 15,-2-3-5-15,-1 2-2 16,-2-2 0-16,-5-4-1 15,-10 4 0-15,-12 3-19 16,-10 3 11-16,-18 5 1 16,-9 10 7-16,-6 6 1 15,-12 6-9-15,-2 9 3 16,-8 9 5-16,2 6-1 16,-1 3-14-16,10 3 4 15,9 3 12-15,11 3 0 16,5 3 1-16,1 3 1 15,-6 0-1-15,-3 0 0 16,-14 6 5-16,-3 12-4 0,-6 9 5 16,-8 3-6-16,4 6 11 15,-4 3-5-15,2 9-1 16,5 5-6-16,4 7 11 16,12 3-1-16,8 8 2 15,6 16 0-15,14 13-1 16,7 13-2-16,16 16 3 15,17 6 4-15,19 11-5 16,22-5-11-16,9 5 10 16,20-6-4-16,36-2-6 15,15-9-7-15,12-7-50 0,41 13-68 16,-17-33-91-16,-13-21-501 16</inkml:trace>
  <inkml:trace contextRef="#ctx0" brushRef="#br0" timeOffset="39924.03">42313 19554 1731 0,'0'0'388'15,"0"0"-71"-15,0 0-47 16,0 0-113-16,0 0-54 0,214-45-25 15,-144 30-23 1,11-3-11-16,12 0-19 0,11-6-5 16,10 0-5-16,9-2-5 15,-2 5-2-15,-8-1-7 16,-6 4 1-16,-20-2-1 16,-16 5-1-16,-21 8-7 15,-24 1-62-15,-15 0-67 16,-22 2-92-16,-26 0-365 15,-16 2-389-15</inkml:trace>
  <inkml:trace contextRef="#ctx0" brushRef="#br0" timeOffset="40126.02">42501 19611 1627 0,'0'0'373'16,"0"0"-53"-16,0 0-71 16,0 0-97-16,240 0-51 15,-130-9-20-15,11-6-30 16,3-3-17-16,-1 3-19 16,-5-6-15-16,12-9-43 15,-29 3-198-15,-28 0-957 0</inkml:trace>
  <inkml:trace contextRef="#ctx0" brushRef="#br0" timeOffset="42857.64">45986 21109 643 0,'0'0'384'0,"0"0"-106"15,0 0-5-15,0 0 4 0,0 0-37 16,0 0-1 0,-23 0-32-16,23 0-38 0,0 0-34 15,0 0-20-15,0 0-14 16,0 0-17-16,0 0-4 16,3 0-7-16,8-2-15 15,9 2-14-15,16 0-17 16,18-4-11-16,23 4-2 15,10-5-7-15,6-1-7 16,0 0-10-16,-9-2-2 16,-10 2-21-16,-15 5-27 15,-11 1-31-15,-18 0-39 16,-13 0-20-16,-17 0-80 16,0 0-395-16,-11 0-470 0</inkml:trace>
  <inkml:trace contextRef="#ctx0" brushRef="#br0" timeOffset="43056.64">46050 21386 1520 0,'0'0'789'0,"0"0"-492"16,0 0-39-16,0 0-116 0,173-10-87 15,-109 5-52-15,3-1-3 16,-16 0-133 0,-22 0-353-16</inkml:trace>
  <inkml:trace contextRef="#ctx0" brushRef="#br0" timeOffset="46657.14">40625 21425 933 0,'0'0'786'0,"0"0"-493"16,0 0-3-16,0 0-53 16,0 0-100-16,0 0-55 15,-3 0-24-15,3 0-17 16,20-4-16-16,14 2-6 15,22 2 10-15,25-6 19 0,19 0-2 16,14 0-9-16,7-3-10 16,6-3-13-16,-5-1-6 15,-4-1-8-15,-17-1-1 16,-19 3-52-16,-25 3-89 16,-43 9-140-16,-14 0-397 15,-7 17-412-15</inkml:trace>
  <inkml:trace contextRef="#ctx0" brushRef="#br0" timeOffset="46745.39">41144 21816 1495 0,'0'0'561'0,"0"0"-357"0,0 0-69 16,247 57-135-1,-146-33-51-15,-18-6-1153 0</inkml:trace>
  <inkml:trace contextRef="#ctx0" brushRef="#br0" timeOffset="48788.62">40208 22185 1577 0,'0'0'384'16,"0"0"-72"-16,0 0-105 16,0 0-107-16,0 0-29 15,0 0-23-15,3-10-26 16,0 10-8-16,8 10-13 16,6 28 38-16,-1 10 7 15,7 11-12-15,-3 1-8 0,0 7-9 16,0-5 0-16,1-4-10 15,-7-5-5-15,-2-16 4 16,-4-4-5-16,-2-8 0 16,-6-12 1-16,3 1-2 15,-3-8-1-15,0-6 1 16,0 0-2-16,0 0 1 16,0 0 1-16,0 0 1 15,0 0 0-15,0 0 5 16,0 0 3-16,0-10-9 15,-9-7 0-15,-2-9 2 16,-2-1-1-16,-1-9 1 16,1-3-1-16,0-9-1 15,-1-2 0-15,5-5-2 0,-2-5-4 16,8 0 5-16,3 7 1 16,0-7-1-16,0 7-7 15,6 5-4-15,17 6 5 16,5 6 1-16,-1 6 5 15,-1 3-8-15,0 6 9 16,-1 9 0-16,-2 0-12 16,-7 6 11-16,1 6 1 15,-6 0-14-15,-8 36 8 16,-3 15-2-16,0 21 8 16,-3 3 0-16,-25 6-8 15,-2-1-3-15,1-15 2 16,-5-11 0-16,4-8 8 0,7-17 0 15,9-8 1-15,3-8 1 16,8-7-1-16,3-6 1 16,0 0 5-16,0 0-6 15,0 0-8-15,31 0 8 16,5 0 1-16,15 12 7 16,2-6-7-16,4 9-1 15,-4 2 2-15,-2-1-8 16,-1 1 6-16,10-2-58 15,-10-5-167-15,-10-8-418 0</inkml:trace>
  <inkml:trace contextRef="#ctx0" brushRef="#br0" timeOffset="49280.16">41010 22523 1639 0,'0'0'402'16,"0"0"-101"-16,0 0-98 15,0 0-97-15,0 0-47 16,0 0-27-16,214 0-13 0,-166-12-5 15,-2-13-2-15,-2 2-11 16,-12-8-1-16,-4 8 6 16,-12-2-4-16,-9 8-1 15,-7 2 0-15,0 3-1 16,-4 6 0-16,-26 6-12 16,-7 0 2-16,-10 2 9 15,1 25 1-15,-4 13-1 16,2 7 1-16,13 1 8 15,8 4 7-15,10-4-8 16,9-4 2-16,8-2 5 16,0-9-4-16,21-6-8 15,13 2 10-15,9-11 9 16,7-3-1-16,4-9-6 0,2-6-1 16,1 0-3-1,1-5-10-15,-6-17-30 0,15-19-78 16,-16 2-179-16,-15 3-707 15</inkml:trace>
  <inkml:trace contextRef="#ctx0" brushRef="#br0" timeOffset="49642.17">42307 22217 1733 0,'0'0'376'0,"0"0"-106"16,0 0-109-16,0 0-102 16,0 0-26-16,0 0 1 15,0 0 35-15,-204 102-13 16,160-58 3-16,1 2-16 15,10 2-9-15,2 0-11 16,8-7-1-16,11-1-7 16,4-7-13-16,8 0-1 15,0-7 1-15,20-4-2 16,11-5 1-16,2-3-1 16,10-7-17-16,3-7-7 0,2 0-37 15,5-6-41-15,20-26-90 16,-9-1-198-16,-10 0-335 0</inkml:trace>
  <inkml:trace contextRef="#ctx0" brushRef="#br0" timeOffset="50578.85">42999 22251 1220 0,'0'0'742'0,"0"0"-475"16,0 0-68-16,0 0-92 0,0 0-45 16,-174 47 2-16,120-15-15 15,4 1-10-15,7 4-15 16,10-5-8-16,5-1-16 16,16-10 1-16,4 0-1 15,8-13 0-15,0-2 0 16,0-2 0-16,17-4-6 15,10 0 5-15,4-18-21 16,1-9-8-16,-1-1-3 16,-8 5 14-16,-2 7 18 15,-12 5 0-15,-6 7 0 16,2 4-11-16,-2 0 0 16,0 15-1-16,9 10 12 0,5 4-7 15,3-4-15 1,11-2 3-16,-1-4 10 15,-1-13 9-15,2-6 1 0,-1 0 1 16,4 0 5-16,-2-21 3 16,3-12 5-16,-6-1 8 15,2-13 12-15,-2 1 6 16,-5-8-7-16,-4 1-15 16,-3-1-4-16,-5 0-5 15,2 1-2-15,-3 8 5 16,-5 9-5-16,1-6-1 15,0 12-6-15,-4 3 1 16,-3 9 0-16,0 6 0 16,4 6 6-16,-4 6-7 15,0 0-12-15,0 0 11 0,-4 33-2 16,-16 15 3-16,-3 15 0 16,3 9 1-16,3 2 0 15,14 1-2-15,3-10 2 16,0-5-2-16,12-6-9 15,19-12 10-15,-1-9 0 16,1-14 0-16,-2-13 0 16,5-6 0-16,-1 0 0 15,1-12 7-15,1-28-6 16,3-2 6-16,-4-14-7 16,-5-6 0-16,-2 2 11 0,-4-1-10 15,-6-1-1-15,-3 8 0 16,-8 0 1-16,0 9 5 15,-1 9-5-15,-5 6 14 16,3 15 14 0,-3 0 5-16,0 9 8 0,0 6-9 15,0 0-18-15,0 12-9 16,0 30 3-16,0 12 12 16,-11 6 4-16,8 9-7 15,3-3-11-15,0 2-5 16,0-8-1-16,14-10 0 15,6-2 0-15,0-8-1 16,-4-7-14-16,1-6-66 16,-6-4-62-16,-8-2-173 0,-3-2-708 15</inkml:trace>
  <inkml:trace contextRef="#ctx0" brushRef="#br0" timeOffset="50971.9">41027 23488 1147 0,'0'0'714'0,"0"0"-377"16,0 0-48-16,0 0-97 15,0 0-47-15,251-59-35 16,-155 32-35-16,11 1-27 15,0-1-23-15,0 0-14 16,-6 0-10-16,-11 0-1 0,-21 6-22 16,-14 3-72-1,-26 9-63-15,-29 9-132 0,0 0-400 16,-15 0-281-16</inkml:trace>
  <inkml:trace contextRef="#ctx0" brushRef="#br0" timeOffset="51155.9">41200 23657 1154 0,'0'0'797'15,"0"0"-474"-15,0 0-78 16,0 0-74-16,234-19-50 16,-127-2-38-16,11-6-42 0,-2 0-16 15,-5-9-25 1,-11 1-1-16,1-7-96 15,-31 3-286-15,-21 4-1128 0</inkml:trace>
  <inkml:trace contextRef="#ctx0" brushRef="#br0" timeOffset="55373.46">42019 15159 916 0,'0'0'497'0,"0"0"-258"15,0 0 6-15,0 0-48 0,0 0-75 16,0 0-38 0,0 0-26-16,-3-18-19 0,3 18-17 15,0 0-7-15,0 0-5 16,3 0-1-16,17 0 1 15,11 0 65-15,16 3-7 16,13 6-11-16,16 0-2 16,15-3-16-16,12 2-7 15,7-4-6-15,8-1-10 16,3 0-7-16,-2-3-3 16,2 0 0-16,3 3-5 15,2-3 6-15,1 0-6 16,-3 0 0-16,3 0 1 15,-3 0 4-15,3 0-6 16,-5 0 0-16,6 0 0 0,-8-9 1 16,1 0-1-16,-7 0 1 15,-7 0-1-15,-7-3 1 16,0 0 1 0,-6 0-1-16,-1-3-1 0,3 0 0 15,-1-3 0-15,1 3 0 16,2-3 0-16,-8 0 0 15,-1-3 0-15,-2 3 2 16,-6-3-2-16,3 0 2 16,-4 0 6-16,-1 0-8 15,5 3 0-15,3-3 0 16,0 0-1-16,-4-3 1 0,1 0 0 16,-6 1 0-16,-6 1-1 15,-2 2 1-15,-2 3-2 16,-1 0 1-16,0 3 1 15,-4 3-8-15,4-5 8 16,-3 3 0-16,2-7 1 16,-2-3 0-16,-1-7 0 15,1-1-1-15,-4-4 0 16,-1 1-1-16,-4-1 1 16,-3-2-2-16,-1 1 1 15,-4-3 1-15,-7 3-11 16,-3-3 11-16,-4 1-6 15,-7-4 4-15,-2 3 1 16,-7-3-7-16,-6 4 7 0,-2 2 1 16,-6 6 0-16,-3 0 0 15,0 3 1-15,0 0 8 16,0 3-9-16,0 0 1 16,0 0 0-16,0-3 0 15,0 3-1-15,0-3-3 16,-12 0 2-16,-9 0 1 15,1 6-6-15,-11 0 4 16,2 0 1-16,-8 1-10 16,-7 7 11-16,-2-2 1 15,-1-1 0-15,-7 5-1 16,1-5 1-16,-7 0 0 16,-7 5-1-16,-3-1 1 15,-7 3 0-15,-7 3-1 0,-6-4-6 16,0 8 5-16,-4-5 1 15,7 5-1-15,5-4-1 16,1 0 1-16,4 2-5 16,4-1 5-16,-8-1 0 15,-6 2-6-15,-3 2 7 16,-7 2-1-16,-3 0 0 16,-3 0 0-16,2 0-8 15,0 0 1-15,2 0-8 16,1 0-5-16,-1 0-4 15,-2 0 10-15,0 0 1 16,-3 0 14-16,2 0-7 0,-10 0 7 16,6 2 0-1,-1 2-1-15,4-2 1 0,2 2 0 16,8-1 1-16,-1-1-1 16,-2 2 8-16,-2-2-8 15,-1 4 0-15,-8-2 0 16,3 1-1-16,0 1 0 15,0 4 1-15,3 0-1 16,2 1 0-16,2 5 1 16,4-3-1-16,3 2 0 15,-2 5 1-15,10-3 0 16,-2 0 1-16,4 3-1 16,-1 1 1-16,5-3-1 0,-5 3 0 15,1 1 0-15,-4 5 1 16,0 0 0-16,1 8 5 15,4 1 0-15,1 3 0 16,5 9-5-16,7 6 6 16,5 6-1-16,4 3-5 15,10 8 0-15,10-2 0 16,4 0 0-16,6-3 5 16,3-1-5-16,9 2 9 15,1-5 11-15,3 5-3 16,8-2-5-16,3 0 2 15,0-2-14-15,8-6 5 16,15-6-5-16,3-6 5 0,4-6 3 16,-2 0-7-1,1-6 4-15,-3 0 0 0,2-3-5 16,2 2 5-16,2-5-4 16,6-5 5-16,8-1 1 15,5-3-1-15,2-3 2 16,7-5 0-16,4-5 3 15,0 0 1-15,-1-5-1 16,-6 0 3-16,-7 0-4 16,-10 0-2-16,-13 0-8 15,-10 0 10-15,-8 0-5 16,-6 0-6-16,-3 0 0 16,0 0-6-16,0 0-62 15,-6 12-181-15,-14-1-521 0</inkml:trace>
  <inkml:trace contextRef="#ctx0" brushRef="#br0" timeOffset="59105.54">44482 15033 874 0,'0'0'327'16,"0"0"-168"-16,0 0 18 15,0 0-15-15,0 0 15 16,0 0-16-16,-20-39-46 0,20 36 7 16,0 3-42-16,0 0-56 15,0 0-24-15,0 0-3 16,-3 3-176-16,0 15-132 16,-3-3-442-16</inkml:trace>
  <inkml:trace contextRef="#ctx0" brushRef="#br0" timeOffset="59291.61">44482 15033 1423 0,'-37'-27'262'0,"37"21"-93"0,-3 3-26 16,3 3-143-16,-3 0-50 15,3 0-349-15,-3 6-279 0</inkml:trace>
  <inkml:trace contextRef="#ctx0" brushRef="#br0" timeOffset="59476.02">44413 15021 1355 0,'0'0'318'0,"0"0"-145"0,0 0-40 15,0 0-133-15,0 0-6 16,0 0-256-16,0 0-85 0</inkml:trace>
  <inkml:trace contextRef="#ctx0" brushRef="#br0" timeOffset="59642.02">44413 15021 1217 0,'9'126'312'0,"-9"-126"-146"16,0 0-64-16,0 0-79 15,-3 0-23-15,-10 0-261 0,-1 0-709 0</inkml:trace>
  <inkml:trace contextRef="#ctx0" brushRef="#br0" timeOffset="60591.58">48166 14013 1388 0,'0'0'294'0,"0"0"-18"16,0 0-48-16,0 0-70 16,0 0-20-16,0 0-32 15,0 0-29-15,-3-3-31 16,3 3-20-16,0-3-1 15,12 3-16-15,5 0 2 16,3-3-10-16,7 3-2 16,4 0 1-16,-5 0-16 15,4 0-102-15,4 0-181 0,-11 0-283 16,-6 0-397-16</inkml:trace>
  <inkml:trace contextRef="#ctx0" brushRef="#br0" timeOffset="60778.88">48166 14013 1443 0,'6'205'339'0,"-6"-205"-119"16,20 0-36-16,7 0-106 15,10 0-53-15,0 0-15 16,3 0-10-16,4 0-59 15,-9 0-229-15,-7-11-470 0</inkml:trace>
  <inkml:trace contextRef="#ctx0" brushRef="#br0" timeOffset="61184.87">48499 13731 1358 0,'0'0'358'16,"0"0"-183"-16,0 0 42 0,0 0-79 16,0 0-76-16,0 0-39 15,0 0-15-15,31-6-7 16,-4 6 10-16,-1 0-11 15,5 9 6-15,-5 6-4 16,1-3 6-16,-7 6-7 16,0 6 5-16,-3 6-6 15,-8 12 0-15,-6 12 7 16,-3 9-7-16,0 9 9 16,-3 3-8-16,-20-2 18 15,-6-1-10-15,5-11 6 16,-7-7-5-16,8-12-9 15,3-9 7-15,3-10-7 0,5-4-1 16,-2-11-32-16,7-2-170 16,1-6-364-16</inkml:trace>
  <inkml:trace contextRef="#ctx0" brushRef="#br0" timeOffset="61608.87">49603 13743 1303 0,'0'0'193'0,"0"0"18"16,0 0-29-16,0 0-86 15,0 0-24-15,0 0-13 16,0 0 26-16,-201 114-6 16,171-72-32-16,13-3-22 15,14 0-7-15,3-3-9 16,0-4 0-16,17-10 0 16,9-7-1-16,4-9 18 15,7-6 14-15,3 0-3 16,4 0 8-16,-1-16-2 0,-6-11-12 15,-7-8-7 1,-10-1-5-16,-6-3 11 16,-11 0-17-16,-3 3-13 0,-3 9 0 15,-28 6-14-15,-16 9-32 16,-33 12-56-16,13 0-131 16,8 9-374-16</inkml:trace>
  <inkml:trace contextRef="#ctx0" brushRef="#br0" timeOffset="62181.88">49870 13109 1039 0,'0'0'161'0,"0"0"-73"16,0 0 44-16,-214-5-5 15,138 21-37-15,-11 15 22 16,3 5-10-16,1 9-8 15,2 3-23-15,8 9 0 16,-1 5-18-16,4 11-8 16,6 14-20-16,4 10-11 0,4 14 7 15,8 6 0-15,22 3-6 16,16-3-7-16,10-4 4 16,30-15-11-16,30-10 11 15,13-17 0-15,14-13 4 16,8-16 12-16,12-15 41 15,3-15-40-15,3-12-5 16,5 0-6-16,-2-31-17 16,0-17 20-16,-1-17 4 15,1-22-12-15,11-42 16 16,7-47-22-16,-7-37 4 16,-23 10-11-16,-44 41 0 15,-40 55 1-15,-20 37 1 0,-14 5 6 16,-49 2-7-16,-71 14-1 15,-100 46-3-15,-110 24-80 16,29 31-212-16,26 11-808 16</inkml:trace>
  <inkml:trace contextRef="#ctx0" brushRef="#br0" timeOffset="65325.66">41492 13590 885 0,'0'0'223'0,"0"0"-84"0,0 0-51 16,0 0 33-16,0 0 17 15,0 0-29-15,0-31-11 16,0 29-22-16,0-2 16 16,0 4-3-16,0 0-15 15,0 0-3-15,0 0 0 16,0-4 1-16,6 4-5 15,8-6-8-15,15-1-19 16,18-9 6-16,20 1 11 16,19-2-18-16,18-5-3 15,14 3-8-15,9 2-10 0,7-1-3 16,-4 3-3-16,-9 2-6 16,-11 1 0-16,-17 6 4 15,-16-3-10-15,-27 7 1 16,-16-2-2-16,-18 4 1 15,-12 0-10-15,-4 0-47 16,-8 0-69-16,-32 15-44 16,-50 16-145-16,6-2-228 15,8-8-139-15</inkml:trace>
  <inkml:trace contextRef="#ctx0" brushRef="#br0" timeOffset="65576.67">41741 13639 1181 0,'0'0'332'0,"0"0"-126"15,0 0-68-15,0 0 13 16,0 0 0-16,179-27-12 16,-113 18-22-16,1 3-35 15,3 0-16-15,1 5-21 16,-9-3-14-16,2 4-17 15,-7 0-13-15,-7 0 0 16,-7 0-1-16,-9 0-35 16,-14 16-140-16,-6 6-196 15,-14 4-254-15</inkml:trace>
  <inkml:trace contextRef="#ctx0" brushRef="#br0" timeOffset="66273.43">42504 15096 1190 0,'0'0'324'16,"0"0"-85"-16,0 0 44 15,0 0-41-15,0 0-61 16,0 0-52-16,0 0-33 15,-29-33-37-15,55 21-27 0,17-3-16 16,10 0 0 0,14-3-4-16,4 3-11 15,2 3 0-15,-3 3 5 0,-2 3-5 16,-9 3-1-16,-11 3-14 16,-12 0-106-16,-19 0-100 15,-17 18-275-15,-20 6 96 16,-21 3-470-16</inkml:trace>
  <inkml:trace contextRef="#ctx0" brushRef="#br0" timeOffset="66433.89">42470 15322 1347 0,'0'0'403'0,"0"0"-156"0,0 0-93 15,0 0 22-15,211-70-22 16,-117 43-39-16,6 5-36 15,-6-1-47-15,-1 8-32 16,-23 3 0-16,-30 0-390 0</inkml:trace>
  <inkml:trace contextRef="#ctx0" brushRef="#br0" timeOffset="68812.72">40535 23307 971 0,'0'0'306'0,"0"0"-106"16,0 0-15-16,0 0 6 15,0 0-42-15,0 0-9 16,0 0-4-16,-20 0-25 16,20 0-28-16,0 0-15 15,0 0-14-15,0 0-8 16,0 0-13-16,0 0-5 0,3 0-12 16,14 0 4-16,6-6-5 15,15 6 16-15,8-6-4 16,15 0-6-16,8 5 1 15,6 1 1-15,4 0-13 16,5 0 6-16,2 0-15 16,9-5 5-16,1 5 3 15,11-3 0-15,8-3 0 16,4 0-8-16,2-9 5 16,3 3 3-16,-1 0 0 15,-2-3-7-15,-1 0-2 16,-6 3 6-16,-4 0-4 15,-6 0-1-15,-8 3 7 16,-9 3-8-16,-13-3 1 16,-14 3-1-16,-16 0 7 0,-15 6 1 15,-12 0-7-15,-7-6-1 16,-7 6 0-16,-3 0 1 16,0 0 0-16,0 0 10 15,0 0-11-15,0 0-5 16,0 0 4-16,0 0 0 15,0 0-29-15,0 0-58 16,0 0-81-16,-47 0-147 16,4 12-381-16,-10 3-339 0</inkml:trace>
  <inkml:trace contextRef="#ctx0" brushRef="#br0" timeOffset="70095.22">41575 23527 1094 0,'0'0'193'16,"0"0"-70"-16,0 0 11 16,0 0-34-16,0 0 4 15,0 0-20-15,0 0-9 16,-114 15 29-16,114-15 8 0,4 0 0 15,23 0 24 1,10 0-11-16,13 0-5 0,7-6-43 16,13 0-18-16,13-3-18 15,7 3-11-15,17-5-9 16,6-5-13-16,12-1-1 16,5 1 1-16,6-9 4 15,2 12 7-15,2-8-10 16,-5 0 9-16,-13 1-8 15,-7 1 10-15,-16 4-7 16,-12 1-1-16,-21 2-6 16,-14 0-4-16,-17 3-1 15,-7 3 0-15,-5 0 1 16,-5 5-1-16,-6-7 1 16,-1 5 5-16,-5 3 10 0,-3 0-4 15,-3 0-2-15,3 0 2 16,-3 0-4-16,0 0-3 15,0 0 1-15,0-3-1 16,8 3 0-16,1 0 0 16,8-6 0-16,3 0 1 15,4 0-7-15,5 0 0 16,2-3 0-16,9-6 1 16,-1-3 0-16,12-9-1 15,2 0 2-15,4-15-1 16,10-3 4-16,3-6-5 15,4-6 0-15,2-8 1 16,2-2 0-16,-12-12 0 0,-2-6 0 16,-11-1 0-1,-5-7 0-15,-5-1 7 0,-7 2 2 16,-2-3-8-16,-5 14 10 16,-5 6 1-16,-4 6-4 15,-3 6 3-15,-6 3 3 16,-8-6-15-16,-3 6-1 15,0-2 0-15,-11 1 1 16,-15-1-1-16,-4 2-5 16,-4 6 6-16,-6 1 0 15,-4 1-1-15,1 2 0 16,-7 5-8-16,-1 3 0 0,-5 1-3 16,-1 7-4-1,-7-1 4-15,-2 7-2 0,-7 1 8 16,-5 0-3-16,-5 1-1 15,-7-4 3-15,-8 3 6 16,-9 3-4-16,-9 0 4 16,-11 6-13-16,-7 3-4 15,-7 6-5-15,-1 3 5 16,-3 3 3-16,1 3 7 16,-3 0 7-16,1 0 0 15,-4 0 1-15,3 3-1 16,-1 9 1-16,1 3 0 15,0 6 0-15,-1 0 0 16,6 6 1-16,-5 0 0 16,2 3 0-16,1 0 5 0,2 3-6 15,0 0 1-15,9 4-1 16,3 2 0-16,6-1 0 16,11 9-2-1,9-3 2-15,6 10 0 0,8-6-1 16,7 13 1-16,7-1 0 15,4 5-6-15,10-1 6 16,11 1 2-16,5 9-1 16,8 1 0-16,9 6 6 15,3 12-6-15,5 12 0 16,7 17 8-16,11 3 1 16,3 8 8-16,0-2-2 15,27 0-2-15,19-11-7 16,21-9 1-16,13-6-7 15,21-24 0-15,16-6 8 0,17-18-8 16,35-9-1-16,45-6 0 16,48-10-22-16,5-4-45 15,-16-8-72-15,-74-5-119 16,-61-3-524-16</inkml:trace>
  <inkml:trace contextRef="#ctx0" brushRef="#br0" timeOffset="83010.59">3876 4854 895 0,'0'0'169'0,"0"0"-102"16,0 0 23-16,0 0 2 16,0 0 11-16,0 0-7 15,0 0-19-15,0 0-2 16,0 0 0-16,0 0 6 16,0 0-2-16,0 0-9 0,0 0 3 15,0 0-2-15,0 0-20 16,0 0-11-16,-6 18-9 15,-1 20-15-15,-3 23-1 16,3 49 10-16,7 61 24 16,0 54 30-16,24 31-38 15,19 2-12-15,7-10-7 16,1-23-1-16,5-5-8 16,4-7-1-16,7-12-11 15,-1-16 5-15,1-12 0 16,4-5 24-16,-7-3 6 0,3 5-6 15,-8 1-17 1,-2 6 14-16,-7-3-8 0,-7-1-8 16,-6-9-2-16,-6 1 1 15,-4 2 1-15,-10-26-4 16,-8-30 0-16,2-27 19 16,-5-15 7-16,3 9-14 15,8 7-7-15,-3 9-4 16,3-7 1-16,-1-10-8 15,-5-4 12-15,-2-4-5 16,-1-9-1-16,-5-2 31 16,0-16-14-16,-3-12-11 15,0-9-7-15,3-9-6 16,-3-6 1-16,0-3 1 16,0 0-1-16,0-3-1 0,0 0-36 15,-23 0-113-15,-18-24-342 16,-8-9-986-16</inkml:trace>
  <inkml:trace contextRef="#ctx0" brushRef="#br0" timeOffset="83992.12">3818 9776 1169 0,'0'0'238'0,"0"0"-138"15,0 0 21-15,0 0 30 16,0 0-7-16,0 0-21 15,0 0-22-15,-15-12 17 16,15 8-10-16,0 4-28 16,0-2-17-16,0 2-23 15,0 0-10-15,0 0-9 16,0-3-7-16,0 3 1 16,0-6-4-16,6 2-2 15,14-4-8-15,10 2 17 16,10-7 4-16,7 1-7 15,16-5-3-15,18-2 1 16,16-4-4-16,23-3 5 16,41-2-7-16,45-7-5 0,62-5-1 15,30-13 0 1,6 2 0-16,3-6 8 0,-23 0 0 16,7 0-2-16,4-3 1 15,-5 3-7-15,-2 1 6 16,-10 1-1-16,-9-4-6 15,-5 0 6-15,-13-5-5 16,-17-1 6-16,-17 1 8 16,-17 5 5-16,-36 7-11 15,-30 9 4-15,-30 15 2 16,-14 1 0-16,17 0 0 16,7 0-3-16,3 0 0 15,-10 6-6-15,-10 4 4 16,-7 7-2-16,-3-4 1 15,-3 5 10-15,2-3-4 16,-2 3 0-16,0 0 1 0,-5 0-4 16,-5 0 3-16,-10 3-6 15,-11-3 2-15,-10 6-10 16,-9 0 8-16,-14 3-8 16,-7 0 8-16,-10 0-8 15,-3 0 5-15,0 0 9 16,0 0 2-16,0 0 2 15,0 0-2-15,0 0-5 16,0 0 3-16,0 0-6 16,0 0 1-16,0 0-4 15,0 0-6-15,0 0-2 16,0 0-64-16,0 0-143 16,-6 0-312-16,-11 6-719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10-16T05:13:14.85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6316 14363 1101 0,'0'0'223'0,"0"0"-121"16,0 0 8-16,0 0-27 16,0 0-50-16,0 0-18 15,0 0-14-15,3 0-1 16,-3 0 0-16,0 0-24 16,0 0-23-16,0 0-39 15,0 15-4-15,0-4-286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B175F6-2CF7-4EE3-AFB8-C2608F277FBF}" type="datetimeFigureOut">
              <a:rPr lang="en-US" smtClean="0"/>
              <a:t>10/16/2021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E9936D-A418-4E17-9903-10F6AED07B2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61020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6858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13716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20574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27432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34290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41148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48006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54864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4D2EAB-CB62-4107-921A-F04B18778756}" type="slidenum">
              <a:rPr lang="en-US" smtClean="0">
                <a:solidFill>
                  <a:prstClr val="black"/>
                </a:solidFill>
              </a:rPr>
              <a:pPr/>
              <a:t>9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69433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jpeg"/><Relationship Id="rId4" Type="http://schemas.openxmlformats.org/officeDocument/2006/relationships/image" Target="../media/image11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jpe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jpe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B:\Business\Projects\Other Brand Design\Canspirit PPT\Engineering for future\recanspiritppt\Can_PPT_Cover_V3_Plai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763"/>
            <a:ext cx="18288000" cy="10296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152400" y="3467100"/>
            <a:ext cx="556613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8288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3600" b="0" dirty="0">
                <a:solidFill>
                  <a:schemeClr val="bg1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info@canspirit.ai</a:t>
            </a:r>
          </a:p>
        </p:txBody>
      </p:sp>
    </p:spTree>
    <p:extLst>
      <p:ext uri="{BB962C8B-B14F-4D97-AF65-F5344CB8AC3E}">
        <p14:creationId xmlns:p14="http://schemas.microsoft.com/office/powerpoint/2010/main" val="29796574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gram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B:\Business\Projects\Other Brand Design\Canspirit PPT\Engineering for future\recanspiritppt\Can_PPT_Master_V3_Heade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8288000" cy="1512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B:\Business\Projects\Other Brand Design\Canspirit PPT\Engineering for future\recanspiritppt\Can_PPT_Master_V3_Foote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082212"/>
            <a:ext cx="18288000" cy="25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B:\Business\Projects\Other Brand Design\Canspirit PPT\Engineering for future\recanspiritppt\PPT correction_D3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8450" y="2876550"/>
            <a:ext cx="3886200" cy="388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6172200" y="6972300"/>
            <a:ext cx="5575380" cy="4381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500">
                <a:solidFill>
                  <a:srgbClr val="00AFF0"/>
                </a:solidFill>
                <a:latin typeface="Swis721 BT" pitchFamily="34" charset="0"/>
              </a:defRPr>
            </a:lvl1pPr>
            <a:lvl2pPr marL="457200" indent="0">
              <a:buNone/>
              <a:defRPr sz="2000">
                <a:solidFill>
                  <a:srgbClr val="1F91AA"/>
                </a:solidFill>
                <a:latin typeface="Open Sans" panose="020B0606030504020204"/>
              </a:defRPr>
            </a:lvl2pPr>
            <a:lvl3pPr marL="914400" indent="0">
              <a:buNone/>
              <a:defRPr sz="2000">
                <a:solidFill>
                  <a:srgbClr val="1F91AA"/>
                </a:solidFill>
                <a:latin typeface="Open Sans" panose="020B0606030504020204"/>
              </a:defRPr>
            </a:lvl3pPr>
            <a:lvl4pPr marL="1371600" indent="0">
              <a:buNone/>
              <a:defRPr sz="2000">
                <a:solidFill>
                  <a:srgbClr val="1F91AA"/>
                </a:solidFill>
                <a:latin typeface="Open Sans" panose="020B0606030504020204"/>
              </a:defRPr>
            </a:lvl4pPr>
            <a:lvl5pPr marL="1828800" indent="0">
              <a:buNone/>
              <a:defRPr sz="2000">
                <a:solidFill>
                  <a:srgbClr val="1F91AA"/>
                </a:solidFill>
                <a:latin typeface="Open Sans" panose="020B0606030504020204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14"/>
          <p:cNvSpPr>
            <a:spLocks noGrp="1"/>
          </p:cNvSpPr>
          <p:nvPr>
            <p:ph type="body" sz="quarter" idx="18" hasCustomPrompt="1"/>
          </p:nvPr>
        </p:nvSpPr>
        <p:spPr>
          <a:xfrm>
            <a:off x="5718289" y="7732724"/>
            <a:ext cx="5927650" cy="2216138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 sz="2000">
                <a:solidFill>
                  <a:srgbClr val="4C4C4C"/>
                </a:solidFill>
                <a:latin typeface="Swis721 BT" pitchFamily="34" charset="0"/>
              </a:defRPr>
            </a:lvl1pPr>
            <a:lvl2pPr marL="742950" indent="-285750">
              <a:buFont typeface="Arial" panose="020B0604020202020204" pitchFamily="34" charset="0"/>
              <a:buChar char="•"/>
              <a:defRPr sz="1800">
                <a:solidFill>
                  <a:srgbClr val="4C4C4C"/>
                </a:solidFill>
                <a:latin typeface="Open Sans" panose="020B0606030504020204"/>
              </a:defRPr>
            </a:lvl2pPr>
            <a:lvl3pPr marL="1200150" indent="-285750">
              <a:buFont typeface="Arial" panose="020B0604020202020204" pitchFamily="34" charset="0"/>
              <a:buChar char="•"/>
              <a:defRPr sz="1800">
                <a:solidFill>
                  <a:srgbClr val="4C4C4C"/>
                </a:solidFill>
                <a:latin typeface="Open Sans" panose="020B0606030504020204"/>
              </a:defRPr>
            </a:lvl3pPr>
            <a:lvl4pPr marL="1657350" indent="-285750">
              <a:buFont typeface="Arial" panose="020B0604020202020204" pitchFamily="34" charset="0"/>
              <a:buChar char="•"/>
              <a:defRPr sz="1800">
                <a:solidFill>
                  <a:srgbClr val="4C4C4C"/>
                </a:solidFill>
                <a:latin typeface="Open Sans" panose="020B0606030504020204"/>
              </a:defRPr>
            </a:lvl4pPr>
            <a:lvl5pPr marL="2114550" indent="-285750">
              <a:buFont typeface="Arial" panose="020B0604020202020204" pitchFamily="34" charset="0"/>
              <a:buChar char="•"/>
              <a:defRPr sz="1800">
                <a:solidFill>
                  <a:srgbClr val="4C4C4C"/>
                </a:solidFill>
                <a:latin typeface="Open Sans" panose="020B0606030504020204"/>
              </a:defRPr>
            </a:lvl5pPr>
          </a:lstStyle>
          <a:p>
            <a:pPr lvl="0"/>
            <a:r>
              <a:rPr lang="en-US" dirty="0"/>
              <a:t>Text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dirty="0"/>
              <a:t>Text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dirty="0"/>
              <a:t>Text</a:t>
            </a:r>
          </a:p>
          <a:p>
            <a:pPr lvl="0"/>
            <a:endParaRPr lang="en-US" dirty="0"/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901620" y="1981247"/>
            <a:ext cx="5575380" cy="4381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500">
                <a:solidFill>
                  <a:srgbClr val="00AFF0"/>
                </a:solidFill>
                <a:latin typeface="Swis721 BT" pitchFamily="34" charset="0"/>
              </a:defRPr>
            </a:lvl1pPr>
            <a:lvl2pPr marL="457200" indent="0">
              <a:buNone/>
              <a:defRPr sz="2000">
                <a:solidFill>
                  <a:srgbClr val="1F91AA"/>
                </a:solidFill>
                <a:latin typeface="Open Sans" panose="020B0606030504020204"/>
              </a:defRPr>
            </a:lvl2pPr>
            <a:lvl3pPr marL="914400" indent="0">
              <a:buNone/>
              <a:defRPr sz="2000">
                <a:solidFill>
                  <a:srgbClr val="1F91AA"/>
                </a:solidFill>
                <a:latin typeface="Open Sans" panose="020B0606030504020204"/>
              </a:defRPr>
            </a:lvl3pPr>
            <a:lvl4pPr marL="1371600" indent="0">
              <a:buNone/>
              <a:defRPr sz="2000">
                <a:solidFill>
                  <a:srgbClr val="1F91AA"/>
                </a:solidFill>
                <a:latin typeface="Open Sans" panose="020B0606030504020204"/>
              </a:defRPr>
            </a:lvl4pPr>
            <a:lvl5pPr marL="1828800" indent="0">
              <a:buNone/>
              <a:defRPr sz="2000">
                <a:solidFill>
                  <a:srgbClr val="1F91AA"/>
                </a:solidFill>
                <a:latin typeface="Open Sans" panose="020B0606030504020204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20" hasCustomPrompt="1"/>
          </p:nvPr>
        </p:nvSpPr>
        <p:spPr>
          <a:xfrm>
            <a:off x="396949" y="2641612"/>
            <a:ext cx="5927650" cy="2216138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 sz="2000">
                <a:solidFill>
                  <a:srgbClr val="4C4C4C"/>
                </a:solidFill>
                <a:latin typeface="Swis721 BT" pitchFamily="34" charset="0"/>
              </a:defRPr>
            </a:lvl1pPr>
            <a:lvl2pPr marL="742950" indent="-285750">
              <a:buFont typeface="Arial" panose="020B0604020202020204" pitchFamily="34" charset="0"/>
              <a:buChar char="•"/>
              <a:defRPr sz="1800">
                <a:solidFill>
                  <a:srgbClr val="4C4C4C"/>
                </a:solidFill>
                <a:latin typeface="Open Sans" panose="020B0606030504020204"/>
              </a:defRPr>
            </a:lvl2pPr>
            <a:lvl3pPr marL="1200150" indent="-285750">
              <a:buFont typeface="Arial" panose="020B0604020202020204" pitchFamily="34" charset="0"/>
              <a:buChar char="•"/>
              <a:defRPr sz="1800">
                <a:solidFill>
                  <a:srgbClr val="4C4C4C"/>
                </a:solidFill>
                <a:latin typeface="Open Sans" panose="020B0606030504020204"/>
              </a:defRPr>
            </a:lvl3pPr>
            <a:lvl4pPr marL="1657350" indent="-285750">
              <a:buFont typeface="Arial" panose="020B0604020202020204" pitchFamily="34" charset="0"/>
              <a:buChar char="•"/>
              <a:defRPr sz="1800">
                <a:solidFill>
                  <a:srgbClr val="4C4C4C"/>
                </a:solidFill>
                <a:latin typeface="Open Sans" panose="020B0606030504020204"/>
              </a:defRPr>
            </a:lvl4pPr>
            <a:lvl5pPr marL="2114550" indent="-285750">
              <a:buFont typeface="Arial" panose="020B0604020202020204" pitchFamily="34" charset="0"/>
              <a:buChar char="•"/>
              <a:defRPr sz="1800">
                <a:solidFill>
                  <a:srgbClr val="4C4C4C"/>
                </a:solidFill>
                <a:latin typeface="Open Sans" panose="020B0606030504020204"/>
              </a:defRPr>
            </a:lvl5pPr>
          </a:lstStyle>
          <a:p>
            <a:pPr lvl="0"/>
            <a:r>
              <a:rPr lang="en-US" dirty="0"/>
              <a:t>Text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dirty="0"/>
              <a:t>Text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dirty="0"/>
              <a:t>Text</a:t>
            </a:r>
          </a:p>
          <a:p>
            <a:pPr lvl="0"/>
            <a:endParaRPr lang="en-US" dirty="0"/>
          </a:p>
        </p:txBody>
      </p:sp>
      <p:sp>
        <p:nvSpPr>
          <p:cNvPr id="25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11172671" y="2000297"/>
            <a:ext cx="5575380" cy="4381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500">
                <a:solidFill>
                  <a:srgbClr val="00AFF0"/>
                </a:solidFill>
                <a:latin typeface="Swis721 BT" pitchFamily="34" charset="0"/>
              </a:defRPr>
            </a:lvl1pPr>
            <a:lvl2pPr marL="457200" indent="0">
              <a:buNone/>
              <a:defRPr sz="2000">
                <a:solidFill>
                  <a:srgbClr val="1F91AA"/>
                </a:solidFill>
                <a:latin typeface="Open Sans" panose="020B0606030504020204"/>
              </a:defRPr>
            </a:lvl2pPr>
            <a:lvl3pPr marL="914400" indent="0">
              <a:buNone/>
              <a:defRPr sz="2000">
                <a:solidFill>
                  <a:srgbClr val="1F91AA"/>
                </a:solidFill>
                <a:latin typeface="Open Sans" panose="020B0606030504020204"/>
              </a:defRPr>
            </a:lvl3pPr>
            <a:lvl4pPr marL="1371600" indent="0">
              <a:buNone/>
              <a:defRPr sz="2000">
                <a:solidFill>
                  <a:srgbClr val="1F91AA"/>
                </a:solidFill>
                <a:latin typeface="Open Sans" panose="020B0606030504020204"/>
              </a:defRPr>
            </a:lvl4pPr>
            <a:lvl5pPr marL="1828800" indent="0">
              <a:buNone/>
              <a:defRPr sz="2000">
                <a:solidFill>
                  <a:srgbClr val="1F91AA"/>
                </a:solidFill>
                <a:latin typeface="Open Sans" panose="020B0606030504020204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Text Placeholder 14"/>
          <p:cNvSpPr>
            <a:spLocks noGrp="1"/>
          </p:cNvSpPr>
          <p:nvPr>
            <p:ph type="body" sz="quarter" idx="22" hasCustomPrompt="1"/>
          </p:nvPr>
        </p:nvSpPr>
        <p:spPr>
          <a:xfrm>
            <a:off x="10668000" y="2660662"/>
            <a:ext cx="5927650" cy="2216138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 sz="2000">
                <a:solidFill>
                  <a:srgbClr val="4C4C4C"/>
                </a:solidFill>
                <a:latin typeface="Swis721 BT" pitchFamily="34" charset="0"/>
              </a:defRPr>
            </a:lvl1pPr>
            <a:lvl2pPr marL="742950" indent="-285750">
              <a:buFont typeface="Arial" panose="020B0604020202020204" pitchFamily="34" charset="0"/>
              <a:buChar char="•"/>
              <a:defRPr sz="1800">
                <a:solidFill>
                  <a:srgbClr val="4C4C4C"/>
                </a:solidFill>
                <a:latin typeface="Open Sans" panose="020B0606030504020204"/>
              </a:defRPr>
            </a:lvl2pPr>
            <a:lvl3pPr marL="1200150" indent="-285750">
              <a:buFont typeface="Arial" panose="020B0604020202020204" pitchFamily="34" charset="0"/>
              <a:buChar char="•"/>
              <a:defRPr sz="1800">
                <a:solidFill>
                  <a:srgbClr val="4C4C4C"/>
                </a:solidFill>
                <a:latin typeface="Open Sans" panose="020B0606030504020204"/>
              </a:defRPr>
            </a:lvl3pPr>
            <a:lvl4pPr marL="1657350" indent="-285750">
              <a:buFont typeface="Arial" panose="020B0604020202020204" pitchFamily="34" charset="0"/>
              <a:buChar char="•"/>
              <a:defRPr sz="1800">
                <a:solidFill>
                  <a:srgbClr val="4C4C4C"/>
                </a:solidFill>
                <a:latin typeface="Open Sans" panose="020B0606030504020204"/>
              </a:defRPr>
            </a:lvl4pPr>
            <a:lvl5pPr marL="2114550" indent="-285750">
              <a:buFont typeface="Arial" panose="020B0604020202020204" pitchFamily="34" charset="0"/>
              <a:buChar char="•"/>
              <a:defRPr sz="1800">
                <a:solidFill>
                  <a:srgbClr val="4C4C4C"/>
                </a:solidFill>
                <a:latin typeface="Open Sans" panose="020B0606030504020204"/>
              </a:defRPr>
            </a:lvl5pPr>
          </a:lstStyle>
          <a:p>
            <a:pPr lvl="0"/>
            <a:r>
              <a:rPr lang="en-US" dirty="0"/>
              <a:t>Text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dirty="0"/>
              <a:t>Text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dirty="0"/>
              <a:t>Text</a:t>
            </a:r>
          </a:p>
          <a:p>
            <a:pPr lvl="0"/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9296400" y="273334"/>
            <a:ext cx="8763000" cy="75536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500" b="1" baseline="0">
                <a:solidFill>
                  <a:schemeClr val="bg1"/>
                </a:solidFill>
                <a:latin typeface="Swis721 BT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02875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B:\Business\Projects\Other Brand Design\Canspirit PPT\Engineering for future\recanspiritppt\Can_PPT_Master_V3_Heade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8288000" cy="1512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2"/>
          <p:cNvSpPr>
            <a:spLocks noGrp="1"/>
          </p:cNvSpPr>
          <p:nvPr>
            <p:ph sz="quarter" idx="12" hasCustomPrompt="1"/>
          </p:nvPr>
        </p:nvSpPr>
        <p:spPr>
          <a:xfrm>
            <a:off x="8991600" y="19050"/>
            <a:ext cx="9062242" cy="54133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lang="en-US" sz="4000" b="1" kern="1200" spc="-60" baseline="0" dirty="0" smtClean="0">
                <a:solidFill>
                  <a:schemeClr val="bg1"/>
                </a:solidFill>
                <a:latin typeface="Swis721 BlkCn BT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228600" lvl="0" indent="-228600" algn="l" defTabSz="914400" rtl="0" eaLnBrk="1" latinLnBrk="0" hangingPunct="1">
              <a:spcBef>
                <a:spcPts val="1200"/>
              </a:spcBef>
              <a:spcAft>
                <a:spcPts val="0"/>
              </a:spcAft>
            </a:pPr>
            <a:r>
              <a:rPr lang="en-US" dirty="0"/>
              <a:t>First line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quarter" idx="17" hasCustomPrompt="1"/>
          </p:nvPr>
        </p:nvSpPr>
        <p:spPr>
          <a:xfrm>
            <a:off x="8853308" y="703262"/>
            <a:ext cx="8560455" cy="54133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lang="en-US" sz="3500" b="0" kern="1200" spc="-60" baseline="0" dirty="0" smtClean="0">
                <a:solidFill>
                  <a:schemeClr val="bg1"/>
                </a:solidFill>
                <a:latin typeface="Swis721 BlkCn BT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228600" lvl="0" indent="-228600" algn="l" defTabSz="914400" rtl="0" eaLnBrk="1" latinLnBrk="0" hangingPunct="1">
              <a:spcBef>
                <a:spcPts val="1200"/>
              </a:spcBef>
              <a:spcAft>
                <a:spcPts val="0"/>
              </a:spcAft>
            </a:pPr>
            <a:r>
              <a:rPr lang="en-US" dirty="0"/>
              <a:t>Second line</a:t>
            </a:r>
          </a:p>
        </p:txBody>
      </p:sp>
      <p:pic>
        <p:nvPicPr>
          <p:cNvPr id="9" name="Picture 3" descr="B:\Business\Projects\Other Brand Design\Canspirit PPT\Engineering for future\recanspiritppt\Can_PPT_Master_V3_Foote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082212"/>
            <a:ext cx="18288000" cy="25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18142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gram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B:\Business\Projects\Other Brand Design\Canspirit PPT\Engineering for future\recanspiritppt\Can_PPT_Master_V3_Heade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8288000" cy="1512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B:\Business\Projects\Other Brand Design\Canspirit PPT\Engineering for future\recanspiritppt\Can_PPT_Master_V3_Foote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082212"/>
            <a:ext cx="18288000" cy="25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10053460" y="1699928"/>
            <a:ext cx="7038753" cy="4361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2500">
                <a:solidFill>
                  <a:srgbClr val="00AFF0"/>
                </a:solidFill>
                <a:latin typeface="Swis721 BT" pitchFamily="34" charset="0"/>
              </a:defRPr>
            </a:lvl1pPr>
            <a:lvl2pPr marL="457200" indent="0">
              <a:buNone/>
              <a:defRPr sz="2000">
                <a:solidFill>
                  <a:srgbClr val="1F91AA"/>
                </a:solidFill>
                <a:latin typeface="Open Sans" panose="020B0606030504020204"/>
              </a:defRPr>
            </a:lvl2pPr>
            <a:lvl3pPr marL="914400" indent="0">
              <a:buNone/>
              <a:defRPr sz="2000">
                <a:solidFill>
                  <a:srgbClr val="1F91AA"/>
                </a:solidFill>
                <a:latin typeface="Open Sans" panose="020B0606030504020204"/>
              </a:defRPr>
            </a:lvl3pPr>
            <a:lvl4pPr marL="1371600" indent="0">
              <a:buNone/>
              <a:defRPr sz="2000">
                <a:solidFill>
                  <a:srgbClr val="1F91AA"/>
                </a:solidFill>
                <a:latin typeface="Open Sans" panose="020B0606030504020204"/>
              </a:defRPr>
            </a:lvl4pPr>
            <a:lvl5pPr marL="1828800" indent="0">
              <a:buNone/>
              <a:defRPr sz="2000">
                <a:solidFill>
                  <a:srgbClr val="1F91AA"/>
                </a:solidFill>
                <a:latin typeface="Open Sans" panose="020B0606030504020204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1206420" y="6381797"/>
            <a:ext cx="7038753" cy="4361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500">
                <a:solidFill>
                  <a:srgbClr val="00AFF0"/>
                </a:solidFill>
                <a:latin typeface="Swis721 BT" pitchFamily="34" charset="0"/>
              </a:defRPr>
            </a:lvl1pPr>
            <a:lvl2pPr marL="457200" indent="0">
              <a:buNone/>
              <a:defRPr sz="2000">
                <a:solidFill>
                  <a:srgbClr val="1F91AA"/>
                </a:solidFill>
                <a:latin typeface="Open Sans" panose="020B0606030504020204"/>
              </a:defRPr>
            </a:lvl2pPr>
            <a:lvl3pPr marL="914400" indent="0">
              <a:buNone/>
              <a:defRPr sz="2000">
                <a:solidFill>
                  <a:srgbClr val="1F91AA"/>
                </a:solidFill>
                <a:latin typeface="Open Sans" panose="020B0606030504020204"/>
              </a:defRPr>
            </a:lvl3pPr>
            <a:lvl4pPr marL="1371600" indent="0">
              <a:buNone/>
              <a:defRPr sz="2000">
                <a:solidFill>
                  <a:srgbClr val="1F91AA"/>
                </a:solidFill>
                <a:latin typeface="Open Sans" panose="020B0606030504020204"/>
              </a:defRPr>
            </a:lvl4pPr>
            <a:lvl5pPr marL="1828800" indent="0">
              <a:buNone/>
              <a:defRPr sz="2000">
                <a:solidFill>
                  <a:srgbClr val="1F91AA"/>
                </a:solidFill>
                <a:latin typeface="Open Sans" panose="020B0606030504020204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10053460" y="6387603"/>
            <a:ext cx="7038753" cy="4361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2500">
                <a:solidFill>
                  <a:srgbClr val="00AFF0"/>
                </a:solidFill>
                <a:latin typeface="Swis721 BT" pitchFamily="34" charset="0"/>
              </a:defRPr>
            </a:lvl1pPr>
            <a:lvl2pPr marL="457200" indent="0">
              <a:buNone/>
              <a:defRPr sz="2000">
                <a:solidFill>
                  <a:srgbClr val="1F91AA"/>
                </a:solidFill>
                <a:latin typeface="Open Sans" panose="020B0606030504020204"/>
              </a:defRPr>
            </a:lvl2pPr>
            <a:lvl3pPr marL="914400" indent="0">
              <a:buNone/>
              <a:defRPr sz="2000">
                <a:solidFill>
                  <a:srgbClr val="1F91AA"/>
                </a:solidFill>
                <a:latin typeface="Open Sans" panose="020B0606030504020204"/>
              </a:defRPr>
            </a:lvl3pPr>
            <a:lvl4pPr marL="1371600" indent="0">
              <a:buNone/>
              <a:defRPr sz="2000">
                <a:solidFill>
                  <a:srgbClr val="1F91AA"/>
                </a:solidFill>
                <a:latin typeface="Open Sans" panose="020B0606030504020204"/>
              </a:defRPr>
            </a:lvl4pPr>
            <a:lvl5pPr marL="1828800" indent="0">
              <a:buNone/>
              <a:defRPr sz="2000">
                <a:solidFill>
                  <a:srgbClr val="1F91AA"/>
                </a:solidFill>
                <a:latin typeface="Open Sans" panose="020B0606030504020204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14"/>
          <p:cNvSpPr>
            <a:spLocks noGrp="1"/>
          </p:cNvSpPr>
          <p:nvPr>
            <p:ph type="body" sz="quarter" idx="16" hasCustomPrompt="1"/>
          </p:nvPr>
        </p:nvSpPr>
        <p:spPr>
          <a:xfrm>
            <a:off x="701749" y="2415029"/>
            <a:ext cx="6528391" cy="2967038"/>
          </a:xfrm>
          <a:prstGeom prst="rect">
            <a:avLst/>
          </a:prstGeom>
        </p:spPr>
        <p:txBody>
          <a:bodyPr>
            <a:normAutofit/>
          </a:bodyPr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 sz="2000">
                <a:solidFill>
                  <a:srgbClr val="4C4C4C"/>
                </a:solidFill>
                <a:latin typeface="Swis721 BT" pitchFamily="34" charset="0"/>
              </a:defRPr>
            </a:lvl1pPr>
            <a:lvl2pPr marL="742950" indent="-285750">
              <a:buFont typeface="Arial" panose="020B0604020202020204" pitchFamily="34" charset="0"/>
              <a:buChar char="•"/>
              <a:defRPr sz="1800">
                <a:solidFill>
                  <a:srgbClr val="4C4C4C"/>
                </a:solidFill>
                <a:latin typeface="Open Sans" panose="020B0606030504020204"/>
              </a:defRPr>
            </a:lvl2pPr>
            <a:lvl3pPr marL="1200150" indent="-285750">
              <a:buFont typeface="Arial" panose="020B0604020202020204" pitchFamily="34" charset="0"/>
              <a:buChar char="•"/>
              <a:defRPr sz="1800">
                <a:solidFill>
                  <a:srgbClr val="4C4C4C"/>
                </a:solidFill>
                <a:latin typeface="Open Sans" panose="020B0606030504020204"/>
              </a:defRPr>
            </a:lvl3pPr>
            <a:lvl4pPr marL="1657350" indent="-285750">
              <a:buFont typeface="Arial" panose="020B0604020202020204" pitchFamily="34" charset="0"/>
              <a:buChar char="•"/>
              <a:defRPr sz="1800">
                <a:solidFill>
                  <a:srgbClr val="4C4C4C"/>
                </a:solidFill>
                <a:latin typeface="Open Sans" panose="020B0606030504020204"/>
              </a:defRPr>
            </a:lvl4pPr>
            <a:lvl5pPr marL="2114550" indent="-285750">
              <a:buFont typeface="Arial" panose="020B0604020202020204" pitchFamily="34" charset="0"/>
              <a:buChar char="•"/>
              <a:defRPr sz="1800">
                <a:solidFill>
                  <a:srgbClr val="4C4C4C"/>
                </a:solidFill>
                <a:latin typeface="Open Sans" panose="020B0606030504020204"/>
              </a:defRPr>
            </a:lvl5pPr>
          </a:lstStyle>
          <a:p>
            <a:pPr lvl="0"/>
            <a:r>
              <a:rPr lang="en-US" dirty="0"/>
              <a:t>Text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dirty="0"/>
              <a:t>Text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dirty="0"/>
              <a:t>Text</a:t>
            </a:r>
          </a:p>
          <a:p>
            <a:pPr lvl="0"/>
            <a:endParaRPr lang="en-US" dirty="0"/>
          </a:p>
        </p:txBody>
      </p:sp>
      <p:sp>
        <p:nvSpPr>
          <p:cNvPr id="10" name="Text Placeholder 14"/>
          <p:cNvSpPr>
            <a:spLocks noGrp="1"/>
          </p:cNvSpPr>
          <p:nvPr>
            <p:ph type="body" sz="quarter" idx="17" hasCustomPrompt="1"/>
          </p:nvPr>
        </p:nvSpPr>
        <p:spPr>
          <a:xfrm>
            <a:off x="11015330" y="2454534"/>
            <a:ext cx="6719777" cy="2967038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 sz="2000">
                <a:solidFill>
                  <a:srgbClr val="4C4C4C"/>
                </a:solidFill>
                <a:latin typeface="Swis721 BT" pitchFamily="34" charset="0"/>
              </a:defRPr>
            </a:lvl1pPr>
            <a:lvl2pPr marL="742950" indent="-285750">
              <a:buFont typeface="Arial" panose="020B0604020202020204" pitchFamily="34" charset="0"/>
              <a:buChar char="•"/>
              <a:defRPr sz="1800">
                <a:solidFill>
                  <a:srgbClr val="4C4C4C"/>
                </a:solidFill>
                <a:latin typeface="Open Sans" panose="020B0606030504020204"/>
              </a:defRPr>
            </a:lvl2pPr>
            <a:lvl3pPr marL="1200150" indent="-285750">
              <a:buFont typeface="Arial" panose="020B0604020202020204" pitchFamily="34" charset="0"/>
              <a:buChar char="•"/>
              <a:defRPr sz="1800">
                <a:solidFill>
                  <a:srgbClr val="4C4C4C"/>
                </a:solidFill>
                <a:latin typeface="Open Sans" panose="020B0606030504020204"/>
              </a:defRPr>
            </a:lvl3pPr>
            <a:lvl4pPr marL="1657350" indent="-285750">
              <a:buFont typeface="Arial" panose="020B0604020202020204" pitchFamily="34" charset="0"/>
              <a:buChar char="•"/>
              <a:defRPr sz="1800">
                <a:solidFill>
                  <a:srgbClr val="4C4C4C"/>
                </a:solidFill>
                <a:latin typeface="Open Sans" panose="020B0606030504020204"/>
              </a:defRPr>
            </a:lvl4pPr>
            <a:lvl5pPr marL="2114550" indent="-285750">
              <a:buFont typeface="Arial" panose="020B0604020202020204" pitchFamily="34" charset="0"/>
              <a:buChar char="•"/>
              <a:defRPr sz="1800">
                <a:solidFill>
                  <a:srgbClr val="4C4C4C"/>
                </a:solidFill>
                <a:latin typeface="Open Sans" panose="020B0606030504020204"/>
              </a:defRPr>
            </a:lvl5pPr>
          </a:lstStyle>
          <a:p>
            <a:pPr lvl="0"/>
            <a:r>
              <a:rPr lang="en-US" dirty="0"/>
              <a:t>Text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dirty="0"/>
              <a:t>Text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dirty="0"/>
              <a:t>Text</a:t>
            </a:r>
          </a:p>
          <a:p>
            <a:pPr lvl="0"/>
            <a:endParaRPr lang="en-US" dirty="0"/>
          </a:p>
        </p:txBody>
      </p:sp>
      <p:sp>
        <p:nvSpPr>
          <p:cNvPr id="11" name="Text Placeholder 14"/>
          <p:cNvSpPr>
            <a:spLocks noGrp="1"/>
          </p:cNvSpPr>
          <p:nvPr>
            <p:ph type="body" sz="quarter" idx="18" hasCustomPrompt="1"/>
          </p:nvPr>
        </p:nvSpPr>
        <p:spPr>
          <a:xfrm>
            <a:off x="701750" y="7042162"/>
            <a:ext cx="6528390" cy="2967038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 sz="2000">
                <a:solidFill>
                  <a:srgbClr val="4C4C4C"/>
                </a:solidFill>
                <a:latin typeface="Swis721 BT" pitchFamily="34" charset="0"/>
              </a:defRPr>
            </a:lvl1pPr>
            <a:lvl2pPr marL="742950" indent="-285750">
              <a:buFont typeface="Arial" panose="020B0604020202020204" pitchFamily="34" charset="0"/>
              <a:buChar char="•"/>
              <a:defRPr sz="1800">
                <a:solidFill>
                  <a:srgbClr val="4C4C4C"/>
                </a:solidFill>
                <a:latin typeface="Open Sans" panose="020B0606030504020204"/>
              </a:defRPr>
            </a:lvl2pPr>
            <a:lvl3pPr marL="1200150" indent="-285750">
              <a:buFont typeface="Arial" panose="020B0604020202020204" pitchFamily="34" charset="0"/>
              <a:buChar char="•"/>
              <a:defRPr sz="1800">
                <a:solidFill>
                  <a:srgbClr val="4C4C4C"/>
                </a:solidFill>
                <a:latin typeface="Open Sans" panose="020B0606030504020204"/>
              </a:defRPr>
            </a:lvl3pPr>
            <a:lvl4pPr marL="1657350" indent="-285750">
              <a:buFont typeface="Arial" panose="020B0604020202020204" pitchFamily="34" charset="0"/>
              <a:buChar char="•"/>
              <a:defRPr sz="1800">
                <a:solidFill>
                  <a:srgbClr val="4C4C4C"/>
                </a:solidFill>
                <a:latin typeface="Open Sans" panose="020B0606030504020204"/>
              </a:defRPr>
            </a:lvl4pPr>
            <a:lvl5pPr marL="2114550" indent="-285750">
              <a:buFont typeface="Arial" panose="020B0604020202020204" pitchFamily="34" charset="0"/>
              <a:buChar char="•"/>
              <a:defRPr sz="1800">
                <a:solidFill>
                  <a:srgbClr val="4C4C4C"/>
                </a:solidFill>
                <a:latin typeface="Open Sans" panose="020B0606030504020204"/>
              </a:defRPr>
            </a:lvl5pPr>
          </a:lstStyle>
          <a:p>
            <a:pPr lvl="0"/>
            <a:r>
              <a:rPr lang="en-US" dirty="0"/>
              <a:t>Text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dirty="0"/>
              <a:t>Text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dirty="0"/>
              <a:t>Text</a:t>
            </a:r>
          </a:p>
          <a:p>
            <a:pPr lvl="0"/>
            <a:endParaRPr lang="en-US" dirty="0"/>
          </a:p>
        </p:txBody>
      </p:sp>
      <p:sp>
        <p:nvSpPr>
          <p:cNvPr id="12" name="Text Placeholder 14"/>
          <p:cNvSpPr>
            <a:spLocks noGrp="1"/>
          </p:cNvSpPr>
          <p:nvPr>
            <p:ph type="body" sz="quarter" idx="19" hasCustomPrompt="1"/>
          </p:nvPr>
        </p:nvSpPr>
        <p:spPr>
          <a:xfrm>
            <a:off x="11057860" y="7038749"/>
            <a:ext cx="6677247" cy="2927633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 sz="2000">
                <a:solidFill>
                  <a:srgbClr val="4C4C4C"/>
                </a:solidFill>
                <a:latin typeface="Swis721 BT" pitchFamily="34" charset="0"/>
              </a:defRPr>
            </a:lvl1pPr>
            <a:lvl2pPr marL="742950" indent="-285750">
              <a:buFont typeface="Arial" panose="020B0604020202020204" pitchFamily="34" charset="0"/>
              <a:buChar char="•"/>
              <a:defRPr sz="1800">
                <a:solidFill>
                  <a:srgbClr val="4C4C4C"/>
                </a:solidFill>
                <a:latin typeface="Open Sans" panose="020B0606030504020204"/>
              </a:defRPr>
            </a:lvl2pPr>
            <a:lvl3pPr marL="1200150" indent="-285750">
              <a:buFont typeface="Arial" panose="020B0604020202020204" pitchFamily="34" charset="0"/>
              <a:buChar char="•"/>
              <a:defRPr sz="1800">
                <a:solidFill>
                  <a:srgbClr val="4C4C4C"/>
                </a:solidFill>
                <a:latin typeface="Open Sans" panose="020B0606030504020204"/>
              </a:defRPr>
            </a:lvl3pPr>
            <a:lvl4pPr marL="1657350" indent="-285750">
              <a:buFont typeface="Arial" panose="020B0604020202020204" pitchFamily="34" charset="0"/>
              <a:buChar char="•"/>
              <a:defRPr sz="1800">
                <a:solidFill>
                  <a:srgbClr val="4C4C4C"/>
                </a:solidFill>
                <a:latin typeface="Open Sans" panose="020B0606030504020204"/>
              </a:defRPr>
            </a:lvl4pPr>
            <a:lvl5pPr marL="2114550" indent="-285750">
              <a:buFont typeface="Arial" panose="020B0604020202020204" pitchFamily="34" charset="0"/>
              <a:buChar char="•"/>
              <a:defRPr sz="1800">
                <a:solidFill>
                  <a:srgbClr val="4C4C4C"/>
                </a:solidFill>
                <a:latin typeface="Open Sans" panose="020B0606030504020204"/>
              </a:defRPr>
            </a:lvl5pPr>
          </a:lstStyle>
          <a:p>
            <a:pPr lvl="0"/>
            <a:r>
              <a:rPr lang="en-US" dirty="0"/>
              <a:t>Text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dirty="0"/>
              <a:t>Text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dirty="0"/>
              <a:t>Text</a:t>
            </a:r>
          </a:p>
          <a:p>
            <a:pPr lvl="0"/>
            <a:endParaRPr lang="en-US" dirty="0"/>
          </a:p>
        </p:txBody>
      </p:sp>
      <p:pic>
        <p:nvPicPr>
          <p:cNvPr id="13" name="Picture 2" descr="B:\Business\Projects\Other Brand Design\Canspirit PPT\Engineering for future\recanspiritppt\PPT correction_D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900" y="4457700"/>
            <a:ext cx="3848100" cy="3848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296400" y="273334"/>
            <a:ext cx="8763000" cy="75536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500" b="1" baseline="0">
                <a:solidFill>
                  <a:schemeClr val="bg1"/>
                </a:solidFill>
                <a:latin typeface="Swis721 BT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20"/>
          </p:nvPr>
        </p:nvSpPr>
        <p:spPr>
          <a:xfrm>
            <a:off x="914400" y="1790700"/>
            <a:ext cx="6477000" cy="381000"/>
          </a:xfrm>
        </p:spPr>
        <p:txBody>
          <a:bodyPr>
            <a:noAutofit/>
          </a:bodyPr>
          <a:lstStyle>
            <a:lvl1pPr marL="0" indent="0">
              <a:buNone/>
              <a:defRPr sz="2500">
                <a:solidFill>
                  <a:srgbClr val="00AFF0"/>
                </a:solidFill>
                <a:latin typeface="+mj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739206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gram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B:\Business\Projects\Other Brand Design\Canspirit PPT\Engineering for future\recanspiritppt\Can_PPT_Master_V3_Heade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8288000" cy="1512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B:\Business\Projects\Other Brand Design\Canspirit PPT\Engineering for future\recanspiritppt\Can_PPT_Master_V3_Foote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082212"/>
            <a:ext cx="18288000" cy="25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9296400" y="273334"/>
            <a:ext cx="8763000" cy="75536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500" b="1" baseline="0">
                <a:solidFill>
                  <a:schemeClr val="bg1"/>
                </a:solidFill>
                <a:latin typeface="Swis721 BT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1195787" y="1699927"/>
            <a:ext cx="7038753" cy="4361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500">
                <a:solidFill>
                  <a:srgbClr val="00AFF0"/>
                </a:solidFill>
                <a:latin typeface="Swis721 BT" pitchFamily="34" charset="0"/>
              </a:defRPr>
            </a:lvl1pPr>
            <a:lvl2pPr marL="457200" indent="0">
              <a:buNone/>
              <a:defRPr sz="2000">
                <a:solidFill>
                  <a:srgbClr val="1F91AA"/>
                </a:solidFill>
                <a:latin typeface="Open Sans" panose="020B0606030504020204"/>
              </a:defRPr>
            </a:lvl2pPr>
            <a:lvl3pPr marL="914400" indent="0">
              <a:buNone/>
              <a:defRPr sz="2000">
                <a:solidFill>
                  <a:srgbClr val="1F91AA"/>
                </a:solidFill>
                <a:latin typeface="Open Sans" panose="020B0606030504020204"/>
              </a:defRPr>
            </a:lvl3pPr>
            <a:lvl4pPr marL="1371600" indent="0">
              <a:buNone/>
              <a:defRPr sz="2000">
                <a:solidFill>
                  <a:srgbClr val="1F91AA"/>
                </a:solidFill>
                <a:latin typeface="Open Sans" panose="020B0606030504020204"/>
              </a:defRPr>
            </a:lvl4pPr>
            <a:lvl5pPr marL="1828800" indent="0">
              <a:buNone/>
              <a:defRPr sz="2000">
                <a:solidFill>
                  <a:srgbClr val="1F91AA"/>
                </a:solidFill>
                <a:latin typeface="Open Sans" panose="020B0606030504020204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10053460" y="1699928"/>
            <a:ext cx="7038753" cy="4361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2500">
                <a:solidFill>
                  <a:srgbClr val="00AFF0"/>
                </a:solidFill>
                <a:latin typeface="Swis721 BT" pitchFamily="34" charset="0"/>
              </a:defRPr>
            </a:lvl1pPr>
            <a:lvl2pPr marL="457200" indent="0">
              <a:buNone/>
              <a:defRPr sz="2000">
                <a:solidFill>
                  <a:srgbClr val="1F91AA"/>
                </a:solidFill>
                <a:latin typeface="Open Sans" panose="020B0606030504020204"/>
              </a:defRPr>
            </a:lvl2pPr>
            <a:lvl3pPr marL="914400" indent="0">
              <a:buNone/>
              <a:defRPr sz="2000">
                <a:solidFill>
                  <a:srgbClr val="1F91AA"/>
                </a:solidFill>
                <a:latin typeface="Open Sans" panose="020B0606030504020204"/>
              </a:defRPr>
            </a:lvl3pPr>
            <a:lvl4pPr marL="1371600" indent="0">
              <a:buNone/>
              <a:defRPr sz="2000">
                <a:solidFill>
                  <a:srgbClr val="1F91AA"/>
                </a:solidFill>
                <a:latin typeface="Open Sans" panose="020B0606030504020204"/>
              </a:defRPr>
            </a:lvl4pPr>
            <a:lvl5pPr marL="1828800" indent="0">
              <a:buNone/>
              <a:defRPr sz="2000">
                <a:solidFill>
                  <a:srgbClr val="1F91AA"/>
                </a:solidFill>
                <a:latin typeface="Open Sans" panose="020B0606030504020204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1206420" y="6381797"/>
            <a:ext cx="7038753" cy="4361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500">
                <a:solidFill>
                  <a:srgbClr val="00AFF0"/>
                </a:solidFill>
                <a:latin typeface="Swis721 BT" pitchFamily="34" charset="0"/>
              </a:defRPr>
            </a:lvl1pPr>
            <a:lvl2pPr marL="457200" indent="0">
              <a:buNone/>
              <a:defRPr sz="2000">
                <a:solidFill>
                  <a:srgbClr val="1F91AA"/>
                </a:solidFill>
                <a:latin typeface="Open Sans" panose="020B0606030504020204"/>
              </a:defRPr>
            </a:lvl2pPr>
            <a:lvl3pPr marL="914400" indent="0">
              <a:buNone/>
              <a:defRPr sz="2000">
                <a:solidFill>
                  <a:srgbClr val="1F91AA"/>
                </a:solidFill>
                <a:latin typeface="Open Sans" panose="020B0606030504020204"/>
              </a:defRPr>
            </a:lvl3pPr>
            <a:lvl4pPr marL="1371600" indent="0">
              <a:buNone/>
              <a:defRPr sz="2000">
                <a:solidFill>
                  <a:srgbClr val="1F91AA"/>
                </a:solidFill>
                <a:latin typeface="Open Sans" panose="020B0606030504020204"/>
              </a:defRPr>
            </a:lvl4pPr>
            <a:lvl5pPr marL="1828800" indent="0">
              <a:buNone/>
              <a:defRPr sz="2000">
                <a:solidFill>
                  <a:srgbClr val="1F91AA"/>
                </a:solidFill>
                <a:latin typeface="Open Sans" panose="020B0606030504020204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10053460" y="6387603"/>
            <a:ext cx="7038753" cy="4361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2500">
                <a:solidFill>
                  <a:srgbClr val="00AFF0"/>
                </a:solidFill>
                <a:latin typeface="Swis721 BT" pitchFamily="34" charset="0"/>
              </a:defRPr>
            </a:lvl1pPr>
            <a:lvl2pPr marL="457200" indent="0">
              <a:buNone/>
              <a:defRPr sz="2000">
                <a:solidFill>
                  <a:srgbClr val="1F91AA"/>
                </a:solidFill>
                <a:latin typeface="Open Sans" panose="020B0606030504020204"/>
              </a:defRPr>
            </a:lvl2pPr>
            <a:lvl3pPr marL="914400" indent="0">
              <a:buNone/>
              <a:defRPr sz="2000">
                <a:solidFill>
                  <a:srgbClr val="1F91AA"/>
                </a:solidFill>
                <a:latin typeface="Open Sans" panose="020B0606030504020204"/>
              </a:defRPr>
            </a:lvl3pPr>
            <a:lvl4pPr marL="1371600" indent="0">
              <a:buNone/>
              <a:defRPr sz="2000">
                <a:solidFill>
                  <a:srgbClr val="1F91AA"/>
                </a:solidFill>
                <a:latin typeface="Open Sans" panose="020B0606030504020204"/>
              </a:defRPr>
            </a:lvl4pPr>
            <a:lvl5pPr marL="1828800" indent="0">
              <a:buNone/>
              <a:defRPr sz="2000">
                <a:solidFill>
                  <a:srgbClr val="1F91AA"/>
                </a:solidFill>
                <a:latin typeface="Open Sans" panose="020B0606030504020204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14"/>
          <p:cNvSpPr>
            <a:spLocks noGrp="1"/>
          </p:cNvSpPr>
          <p:nvPr>
            <p:ph type="body" sz="quarter" idx="16" hasCustomPrompt="1"/>
          </p:nvPr>
        </p:nvSpPr>
        <p:spPr>
          <a:xfrm>
            <a:off x="701749" y="2415029"/>
            <a:ext cx="6528391" cy="2967038"/>
          </a:xfrm>
          <a:prstGeom prst="rect">
            <a:avLst/>
          </a:prstGeom>
        </p:spPr>
        <p:txBody>
          <a:bodyPr>
            <a:normAutofit/>
          </a:bodyPr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 sz="2000">
                <a:solidFill>
                  <a:srgbClr val="4C4C4C"/>
                </a:solidFill>
                <a:latin typeface="Swis721 BT" pitchFamily="34" charset="0"/>
              </a:defRPr>
            </a:lvl1pPr>
            <a:lvl2pPr marL="742950" indent="-285750">
              <a:buFont typeface="Arial" panose="020B0604020202020204" pitchFamily="34" charset="0"/>
              <a:buChar char="•"/>
              <a:defRPr sz="1800">
                <a:solidFill>
                  <a:srgbClr val="4C4C4C"/>
                </a:solidFill>
                <a:latin typeface="Open Sans" panose="020B0606030504020204"/>
              </a:defRPr>
            </a:lvl2pPr>
            <a:lvl3pPr marL="1200150" indent="-285750">
              <a:buFont typeface="Arial" panose="020B0604020202020204" pitchFamily="34" charset="0"/>
              <a:buChar char="•"/>
              <a:defRPr sz="1800">
                <a:solidFill>
                  <a:srgbClr val="4C4C4C"/>
                </a:solidFill>
                <a:latin typeface="Open Sans" panose="020B0606030504020204"/>
              </a:defRPr>
            </a:lvl3pPr>
            <a:lvl4pPr marL="1657350" indent="-285750">
              <a:buFont typeface="Arial" panose="020B0604020202020204" pitchFamily="34" charset="0"/>
              <a:buChar char="•"/>
              <a:defRPr sz="1800">
                <a:solidFill>
                  <a:srgbClr val="4C4C4C"/>
                </a:solidFill>
                <a:latin typeface="Open Sans" panose="020B0606030504020204"/>
              </a:defRPr>
            </a:lvl4pPr>
            <a:lvl5pPr marL="2114550" indent="-285750">
              <a:buFont typeface="Arial" panose="020B0604020202020204" pitchFamily="34" charset="0"/>
              <a:buChar char="•"/>
              <a:defRPr sz="1800">
                <a:solidFill>
                  <a:srgbClr val="4C4C4C"/>
                </a:solidFill>
                <a:latin typeface="Open Sans" panose="020B0606030504020204"/>
              </a:defRPr>
            </a:lvl5pPr>
          </a:lstStyle>
          <a:p>
            <a:pPr lvl="0"/>
            <a:r>
              <a:rPr lang="en-US" dirty="0"/>
              <a:t>Text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dirty="0"/>
              <a:t>Text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dirty="0"/>
              <a:t>Text</a:t>
            </a:r>
          </a:p>
          <a:p>
            <a:pPr lvl="0"/>
            <a:endParaRPr lang="en-US" dirty="0"/>
          </a:p>
        </p:txBody>
      </p:sp>
      <p:sp>
        <p:nvSpPr>
          <p:cNvPr id="10" name="Text Placeholder 14"/>
          <p:cNvSpPr>
            <a:spLocks noGrp="1"/>
          </p:cNvSpPr>
          <p:nvPr>
            <p:ph type="body" sz="quarter" idx="17" hasCustomPrompt="1"/>
          </p:nvPr>
        </p:nvSpPr>
        <p:spPr>
          <a:xfrm>
            <a:off x="11015330" y="2454534"/>
            <a:ext cx="6719777" cy="2967038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 sz="2000">
                <a:solidFill>
                  <a:srgbClr val="4C4C4C"/>
                </a:solidFill>
                <a:latin typeface="Swis721 BT" pitchFamily="34" charset="0"/>
              </a:defRPr>
            </a:lvl1pPr>
            <a:lvl2pPr marL="742950" indent="-285750">
              <a:buFont typeface="Arial" panose="020B0604020202020204" pitchFamily="34" charset="0"/>
              <a:buChar char="•"/>
              <a:defRPr sz="1800">
                <a:solidFill>
                  <a:srgbClr val="4C4C4C"/>
                </a:solidFill>
                <a:latin typeface="Open Sans" panose="020B0606030504020204"/>
              </a:defRPr>
            </a:lvl2pPr>
            <a:lvl3pPr marL="1200150" indent="-285750">
              <a:buFont typeface="Arial" panose="020B0604020202020204" pitchFamily="34" charset="0"/>
              <a:buChar char="•"/>
              <a:defRPr sz="1800">
                <a:solidFill>
                  <a:srgbClr val="4C4C4C"/>
                </a:solidFill>
                <a:latin typeface="Open Sans" panose="020B0606030504020204"/>
              </a:defRPr>
            </a:lvl3pPr>
            <a:lvl4pPr marL="1657350" indent="-285750">
              <a:buFont typeface="Arial" panose="020B0604020202020204" pitchFamily="34" charset="0"/>
              <a:buChar char="•"/>
              <a:defRPr sz="1800">
                <a:solidFill>
                  <a:srgbClr val="4C4C4C"/>
                </a:solidFill>
                <a:latin typeface="Open Sans" panose="020B0606030504020204"/>
              </a:defRPr>
            </a:lvl4pPr>
            <a:lvl5pPr marL="2114550" indent="-285750">
              <a:buFont typeface="Arial" panose="020B0604020202020204" pitchFamily="34" charset="0"/>
              <a:buChar char="•"/>
              <a:defRPr sz="1800">
                <a:solidFill>
                  <a:srgbClr val="4C4C4C"/>
                </a:solidFill>
                <a:latin typeface="Open Sans" panose="020B0606030504020204"/>
              </a:defRPr>
            </a:lvl5pPr>
          </a:lstStyle>
          <a:p>
            <a:pPr lvl="0"/>
            <a:r>
              <a:rPr lang="en-US" dirty="0"/>
              <a:t>Text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dirty="0"/>
              <a:t>Text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dirty="0"/>
              <a:t>Text</a:t>
            </a:r>
          </a:p>
          <a:p>
            <a:pPr lvl="0"/>
            <a:endParaRPr lang="en-US" dirty="0"/>
          </a:p>
        </p:txBody>
      </p:sp>
      <p:sp>
        <p:nvSpPr>
          <p:cNvPr id="11" name="Text Placeholder 14"/>
          <p:cNvSpPr>
            <a:spLocks noGrp="1"/>
          </p:cNvSpPr>
          <p:nvPr>
            <p:ph type="body" sz="quarter" idx="18" hasCustomPrompt="1"/>
          </p:nvPr>
        </p:nvSpPr>
        <p:spPr>
          <a:xfrm>
            <a:off x="701750" y="7042162"/>
            <a:ext cx="6528390" cy="2967038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 sz="2000">
                <a:solidFill>
                  <a:srgbClr val="4C4C4C"/>
                </a:solidFill>
                <a:latin typeface="Swis721 BT" pitchFamily="34" charset="0"/>
              </a:defRPr>
            </a:lvl1pPr>
            <a:lvl2pPr marL="742950" indent="-285750">
              <a:buFont typeface="Arial" panose="020B0604020202020204" pitchFamily="34" charset="0"/>
              <a:buChar char="•"/>
              <a:defRPr sz="1800">
                <a:solidFill>
                  <a:srgbClr val="4C4C4C"/>
                </a:solidFill>
                <a:latin typeface="Open Sans" panose="020B0606030504020204"/>
              </a:defRPr>
            </a:lvl2pPr>
            <a:lvl3pPr marL="1200150" indent="-285750">
              <a:buFont typeface="Arial" panose="020B0604020202020204" pitchFamily="34" charset="0"/>
              <a:buChar char="•"/>
              <a:defRPr sz="1800">
                <a:solidFill>
                  <a:srgbClr val="4C4C4C"/>
                </a:solidFill>
                <a:latin typeface="Open Sans" panose="020B0606030504020204"/>
              </a:defRPr>
            </a:lvl3pPr>
            <a:lvl4pPr marL="1657350" indent="-285750">
              <a:buFont typeface="Arial" panose="020B0604020202020204" pitchFamily="34" charset="0"/>
              <a:buChar char="•"/>
              <a:defRPr sz="1800">
                <a:solidFill>
                  <a:srgbClr val="4C4C4C"/>
                </a:solidFill>
                <a:latin typeface="Open Sans" panose="020B0606030504020204"/>
              </a:defRPr>
            </a:lvl4pPr>
            <a:lvl5pPr marL="2114550" indent="-285750">
              <a:buFont typeface="Arial" panose="020B0604020202020204" pitchFamily="34" charset="0"/>
              <a:buChar char="•"/>
              <a:defRPr sz="1800">
                <a:solidFill>
                  <a:srgbClr val="4C4C4C"/>
                </a:solidFill>
                <a:latin typeface="Open Sans" panose="020B0606030504020204"/>
              </a:defRPr>
            </a:lvl5pPr>
          </a:lstStyle>
          <a:p>
            <a:pPr lvl="0"/>
            <a:r>
              <a:rPr lang="en-US" dirty="0"/>
              <a:t>Text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dirty="0"/>
              <a:t>Text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dirty="0"/>
              <a:t>Text</a:t>
            </a:r>
          </a:p>
          <a:p>
            <a:pPr lvl="0"/>
            <a:endParaRPr lang="en-US" dirty="0"/>
          </a:p>
        </p:txBody>
      </p:sp>
      <p:sp>
        <p:nvSpPr>
          <p:cNvPr id="12" name="Text Placeholder 14"/>
          <p:cNvSpPr>
            <a:spLocks noGrp="1"/>
          </p:cNvSpPr>
          <p:nvPr>
            <p:ph type="body" sz="quarter" idx="19" hasCustomPrompt="1"/>
          </p:nvPr>
        </p:nvSpPr>
        <p:spPr>
          <a:xfrm>
            <a:off x="11057860" y="7038749"/>
            <a:ext cx="6677247" cy="2927633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 sz="2000">
                <a:solidFill>
                  <a:srgbClr val="4C4C4C"/>
                </a:solidFill>
                <a:latin typeface="Swis721 BT" pitchFamily="34" charset="0"/>
              </a:defRPr>
            </a:lvl1pPr>
            <a:lvl2pPr marL="742950" indent="-285750">
              <a:buFont typeface="Arial" panose="020B0604020202020204" pitchFamily="34" charset="0"/>
              <a:buChar char="•"/>
              <a:defRPr sz="1800">
                <a:solidFill>
                  <a:srgbClr val="4C4C4C"/>
                </a:solidFill>
                <a:latin typeface="Open Sans" panose="020B0606030504020204"/>
              </a:defRPr>
            </a:lvl2pPr>
            <a:lvl3pPr marL="1200150" indent="-285750">
              <a:buFont typeface="Arial" panose="020B0604020202020204" pitchFamily="34" charset="0"/>
              <a:buChar char="•"/>
              <a:defRPr sz="1800">
                <a:solidFill>
                  <a:srgbClr val="4C4C4C"/>
                </a:solidFill>
                <a:latin typeface="Open Sans" panose="020B0606030504020204"/>
              </a:defRPr>
            </a:lvl3pPr>
            <a:lvl4pPr marL="1657350" indent="-285750">
              <a:buFont typeface="Arial" panose="020B0604020202020204" pitchFamily="34" charset="0"/>
              <a:buChar char="•"/>
              <a:defRPr sz="1800">
                <a:solidFill>
                  <a:srgbClr val="4C4C4C"/>
                </a:solidFill>
                <a:latin typeface="Open Sans" panose="020B0606030504020204"/>
              </a:defRPr>
            </a:lvl4pPr>
            <a:lvl5pPr marL="2114550" indent="-285750">
              <a:buFont typeface="Arial" panose="020B0604020202020204" pitchFamily="34" charset="0"/>
              <a:buChar char="•"/>
              <a:defRPr sz="1800">
                <a:solidFill>
                  <a:srgbClr val="4C4C4C"/>
                </a:solidFill>
                <a:latin typeface="Open Sans" panose="020B0606030504020204"/>
              </a:defRPr>
            </a:lvl5pPr>
          </a:lstStyle>
          <a:p>
            <a:pPr lvl="0"/>
            <a:r>
              <a:rPr lang="en-US" dirty="0"/>
              <a:t>Text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dirty="0"/>
              <a:t>Text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dirty="0"/>
              <a:t>Text</a:t>
            </a:r>
          </a:p>
          <a:p>
            <a:pPr lvl="0"/>
            <a:endParaRPr lang="en-US" dirty="0"/>
          </a:p>
        </p:txBody>
      </p:sp>
      <p:pic>
        <p:nvPicPr>
          <p:cNvPr id="2" name="Picture 2" descr="B:\Business\Projects\Other Brand Design\Canspirit PPT\Engineering for future\recanspiritppt\PPT correction_D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2025" y="4152900"/>
            <a:ext cx="3663950" cy="3663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13321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B:\Business\Projects\Other Brand Design\Canspirit PPT\Engineering for future\recanspiritppt\Can_PPT_Contact_V3_Thank you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3" y="19050"/>
            <a:ext cx="18283237" cy="554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B:\Business\Projects\Other Brand Design\Canspirit PPT\Engineering for future\recanspiritppt\Can_PPT_Logo_V3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7067550"/>
            <a:ext cx="3309936" cy="1776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B:\Business\Projects\Other Brand Design\Canspirit PPT\Engineering for future\v1 design\Can_PPT_Master_Contact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4813" y="5842134"/>
            <a:ext cx="10744200" cy="442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3" descr="B:\Business\Projects\Other Brand Design\Canspirit PPT\Engineering for future\recanspiritppt\Can_PPT_Master_V3_Footer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082212"/>
            <a:ext cx="18288000" cy="25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086600" y="2794000"/>
            <a:ext cx="35052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500" dirty="0">
                <a:solidFill>
                  <a:schemeClr val="bg1"/>
                </a:solidFill>
                <a:latin typeface="Swis721 BlkCn BT" pitchFamily="34" charset="0"/>
              </a:rPr>
              <a:t>Thank</a:t>
            </a:r>
            <a:r>
              <a:rPr lang="en-US" sz="4500" baseline="0" dirty="0">
                <a:solidFill>
                  <a:schemeClr val="bg1"/>
                </a:solidFill>
                <a:latin typeface="Swis721 BlkCn BT" pitchFamily="34" charset="0"/>
              </a:rPr>
              <a:t> You!</a:t>
            </a:r>
            <a:endParaRPr lang="en-US" sz="4500" dirty="0">
              <a:solidFill>
                <a:schemeClr val="bg1"/>
              </a:solidFill>
              <a:latin typeface="Swis721 BlkCn BT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495800" y="3600450"/>
            <a:ext cx="994886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>
                <a:solidFill>
                  <a:schemeClr val="bg1"/>
                </a:solidFill>
                <a:latin typeface="Swis721 BT" pitchFamily="34" charset="0"/>
              </a:rPr>
              <a:t>Please do</a:t>
            </a:r>
            <a:r>
              <a:rPr lang="en-US" sz="2500" b="1" baseline="0" dirty="0">
                <a:solidFill>
                  <a:schemeClr val="bg1"/>
                </a:solidFill>
                <a:latin typeface="Swis721 BT" pitchFamily="34" charset="0"/>
              </a:rPr>
              <a:t> contact us for any queries. We will be happy to help!</a:t>
            </a:r>
            <a:endParaRPr lang="en-US" sz="2500" b="1" dirty="0">
              <a:solidFill>
                <a:schemeClr val="bg1"/>
              </a:solidFill>
              <a:latin typeface="Swis721 BT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8936064" y="7179280"/>
            <a:ext cx="302260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en-US" sz="2400" b="1" spc="-60" dirty="0">
                <a:solidFill>
                  <a:srgbClr val="876330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INDIA</a:t>
            </a:r>
            <a:br>
              <a:rPr lang="en-US" sz="3200" spc="-60" dirty="0">
                <a:solidFill>
                  <a:srgbClr val="2B87C8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</a:br>
            <a:r>
              <a:rPr lang="en-US" sz="2400" spc="-60" dirty="0">
                <a:solidFill>
                  <a:srgbClr val="2B87C8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Pune</a:t>
            </a:r>
          </a:p>
          <a:p>
            <a:pPr defTabSz="18288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>
                <a:solidFill>
                  <a:srgbClr val="4C4C4C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Canspirit.ai</a:t>
            </a:r>
            <a:endParaRPr lang="en-US" altLang="en-US" sz="1600" dirty="0">
              <a:solidFill>
                <a:srgbClr val="4C4C4C"/>
              </a:solidFill>
              <a:latin typeface="Calibri" panose="020F0502020204030204" pitchFamily="34" charset="0"/>
              <a:ea typeface="Open Sans" panose="020B0606030504020204" pitchFamily="34" charset="0"/>
              <a:cs typeface="Calibri" panose="020F0502020204030204" pitchFamily="34" charset="0"/>
            </a:endParaRPr>
          </a:p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>
                <a:solidFill>
                  <a:srgbClr val="4C4C4C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Xanadutec, 2nd Floor, Marisoft </a:t>
            </a:r>
          </a:p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>
                <a:solidFill>
                  <a:srgbClr val="4C4C4C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T-1, Marigold Software Park, Kalyaninagar, Pune, </a:t>
            </a:r>
          </a:p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>
                <a:solidFill>
                  <a:srgbClr val="4C4C4C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MH, India 411014 </a:t>
            </a:r>
          </a:p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>
                <a:solidFill>
                  <a:srgbClr val="4C4C4C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Phone: +91-899 985 3078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806713" y="7179282"/>
            <a:ext cx="293586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>
              <a:spcBef>
                <a:spcPts val="1200"/>
              </a:spcBef>
            </a:pPr>
            <a:r>
              <a:rPr lang="en-US" sz="2400" b="1" spc="-60" dirty="0">
                <a:solidFill>
                  <a:srgbClr val="876330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USA</a:t>
            </a:r>
            <a:br>
              <a:rPr lang="en-US" sz="3200" spc="-60" dirty="0">
                <a:solidFill>
                  <a:srgbClr val="2B87C8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</a:br>
            <a:r>
              <a:rPr lang="en-US" sz="2400" spc="-60" dirty="0">
                <a:solidFill>
                  <a:srgbClr val="2B87C8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Naperville</a:t>
            </a:r>
          </a:p>
          <a:p>
            <a:pPr fontAlgn="base"/>
            <a:r>
              <a:rPr lang="fr-FR" sz="1600" b="1" dirty="0">
                <a:solidFill>
                  <a:srgbClr val="4C4C4C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Canspirit.ai</a:t>
            </a:r>
          </a:p>
          <a:p>
            <a:pPr fontAlgn="base"/>
            <a:r>
              <a:rPr lang="fr-FR" sz="1600" dirty="0">
                <a:solidFill>
                  <a:srgbClr val="4C4C4C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1755 Park Street, Suite 200, Naperville, Illinois 60563, USA. Ph:+1 888 971 6737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787662" y="6400404"/>
            <a:ext cx="556613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8288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3600" b="0" dirty="0">
                <a:solidFill>
                  <a:srgbClr val="4C4C4C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Email Us: info@canspirit.ai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12920903" y="7179280"/>
            <a:ext cx="302260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en-US" sz="2400" b="1" spc="-60" dirty="0">
                <a:solidFill>
                  <a:srgbClr val="876330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AUSTRALIA</a:t>
            </a:r>
            <a:br>
              <a:rPr lang="en-US" sz="3200" spc="-60" dirty="0">
                <a:solidFill>
                  <a:srgbClr val="2B87C8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</a:br>
            <a:r>
              <a:rPr lang="en-US" sz="2400" spc="-60" dirty="0">
                <a:solidFill>
                  <a:srgbClr val="2B87C8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Queensland</a:t>
            </a:r>
          </a:p>
          <a:p>
            <a:pPr defTabSz="18288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>
                <a:solidFill>
                  <a:srgbClr val="4C4C4C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Canspirit.ai</a:t>
            </a:r>
            <a:endParaRPr lang="en-US" altLang="en-US" sz="1600" dirty="0">
              <a:solidFill>
                <a:srgbClr val="4C4C4C"/>
              </a:solidFill>
              <a:latin typeface="Calibri" panose="020F0502020204030204" pitchFamily="34" charset="0"/>
              <a:ea typeface="Open Sans" panose="020B0606030504020204" pitchFamily="34" charset="0"/>
              <a:cs typeface="Calibri" panose="020F0502020204030204" pitchFamily="34" charset="0"/>
            </a:endParaRPr>
          </a:p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>
                <a:solidFill>
                  <a:srgbClr val="4C4C4C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19 Tank St Kelvin Grove, Queensland, Australia </a:t>
            </a:r>
          </a:p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>
                <a:solidFill>
                  <a:srgbClr val="4C4C4C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PostCode 4059</a:t>
            </a:r>
          </a:p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>
                <a:solidFill>
                  <a:srgbClr val="4C4C4C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Ph: +61</a:t>
            </a:r>
            <a:r>
              <a:rPr lang="en-US" altLang="en-US" sz="1600" baseline="0" dirty="0">
                <a:solidFill>
                  <a:srgbClr val="4C4C4C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1600" dirty="0">
                <a:solidFill>
                  <a:srgbClr val="4C4C4C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430</a:t>
            </a:r>
            <a:r>
              <a:rPr lang="en-US" altLang="en-US" sz="1600" baseline="0" dirty="0">
                <a:solidFill>
                  <a:srgbClr val="4C4C4C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1600" dirty="0">
                <a:solidFill>
                  <a:srgbClr val="4C4C4C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649</a:t>
            </a:r>
            <a:r>
              <a:rPr lang="en-US" altLang="en-US" sz="1600" baseline="0" dirty="0">
                <a:solidFill>
                  <a:srgbClr val="4C4C4C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1600" dirty="0">
                <a:solidFill>
                  <a:srgbClr val="4C4C4C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400</a:t>
            </a:r>
          </a:p>
        </p:txBody>
      </p:sp>
    </p:spTree>
    <p:extLst>
      <p:ext uri="{BB962C8B-B14F-4D97-AF65-F5344CB8AC3E}">
        <p14:creationId xmlns:p14="http://schemas.microsoft.com/office/powerpoint/2010/main" val="396773359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609927" y="6142109"/>
            <a:ext cx="15068147" cy="1030851"/>
          </a:xfrm>
          <a:prstGeom prst="rect">
            <a:avLst/>
          </a:prstGeom>
        </p:spPr>
        <p:txBody>
          <a:bodyPr/>
          <a:lstStyle>
            <a:lvl1pPr marL="0" indent="0" algn="ctr" defTabSz="1632585" rtl="0" eaLnBrk="1" latinLnBrk="0" hangingPunct="1">
              <a:buNone/>
              <a:defRPr lang="en-US" sz="5400" b="1" kern="1200" baseline="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 defTabSz="1632585" rtl="0" eaLnBrk="1" latinLnBrk="0" hangingPunct="1">
              <a:buNone/>
              <a:defRPr lang="en-US" sz="5400" b="1" kern="12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0" indent="0" algn="ctr" defTabSz="1632585" rtl="0" eaLnBrk="1" latinLnBrk="0" hangingPunct="1">
              <a:buNone/>
              <a:defRPr lang="en-US" sz="5400" b="1" kern="12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0" indent="0" algn="ctr" defTabSz="1632585" rtl="0" eaLnBrk="1" latinLnBrk="0" hangingPunct="1">
              <a:buNone/>
              <a:defRPr lang="en-US" sz="5400" b="1" kern="12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0" indent="0" algn="ctr" defTabSz="1632585" rtl="0" eaLnBrk="1" latinLnBrk="0" hangingPunct="1">
              <a:buNone/>
              <a:defRPr lang="en-US" sz="5400" b="1" kern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TITLE- ALL CAPS</a:t>
            </a:r>
          </a:p>
        </p:txBody>
      </p:sp>
    </p:spTree>
    <p:extLst>
      <p:ext uri="{BB962C8B-B14F-4D97-AF65-F5344CB8AC3E}">
        <p14:creationId xmlns:p14="http://schemas.microsoft.com/office/powerpoint/2010/main" val="7261140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520676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B:\Business\Projects\Other Brand Design\Canspirit PPT\Engineering for future\recanspiritppt\Can_PPT_Cover_V3_Plai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287"/>
            <a:ext cx="18288000" cy="10296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9050" y="5448300"/>
            <a:ext cx="10496550" cy="10308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 defTabSz="1632585" rtl="0" eaLnBrk="1" latinLnBrk="0" hangingPunct="1">
              <a:buNone/>
              <a:defRPr lang="en-US" sz="5000" b="0" kern="1200" baseline="0" dirty="0" smtClean="0">
                <a:solidFill>
                  <a:schemeClr val="bg1"/>
                </a:solidFill>
                <a:latin typeface="Swis721 Hv BT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 defTabSz="1632585" rtl="0" eaLnBrk="1" latinLnBrk="0" hangingPunct="1">
              <a:buNone/>
              <a:defRPr lang="en-US" sz="5400" b="1" kern="12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0" indent="0" algn="ctr" defTabSz="1632585" rtl="0" eaLnBrk="1" latinLnBrk="0" hangingPunct="1">
              <a:buNone/>
              <a:defRPr lang="en-US" sz="5400" b="1" kern="12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0" indent="0" algn="ctr" defTabSz="1632585" rtl="0" eaLnBrk="1" latinLnBrk="0" hangingPunct="1">
              <a:buNone/>
              <a:defRPr lang="en-US" sz="5400" b="1" kern="12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0" indent="0" algn="ctr" defTabSz="1632585" rtl="0" eaLnBrk="1" latinLnBrk="0" hangingPunct="1">
              <a:buNone/>
              <a:defRPr lang="en-US" sz="5400" b="1" kern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sz="5000" dirty="0">
                <a:latin typeface="Swis721 Hv BT" pitchFamily="34" charset="0"/>
              </a:rPr>
              <a:t>CORPORATE PRESENTATION</a:t>
            </a:r>
            <a:endParaRPr lang="en-US" dirty="0"/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19050" y="6515100"/>
            <a:ext cx="10515600" cy="10308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 defTabSz="1632585" rtl="0" eaLnBrk="1" latinLnBrk="0" hangingPunct="1">
              <a:buNone/>
              <a:defRPr lang="en-US" sz="5000" b="0" kern="1200" baseline="0" dirty="0" smtClean="0">
                <a:solidFill>
                  <a:schemeClr val="bg1"/>
                </a:solidFill>
                <a:latin typeface="Swis721 Hv BT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 defTabSz="1632585" rtl="0" eaLnBrk="1" latinLnBrk="0" hangingPunct="1">
              <a:buNone/>
              <a:defRPr lang="en-US" sz="5400" b="1" kern="12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0" indent="0" algn="ctr" defTabSz="1632585" rtl="0" eaLnBrk="1" latinLnBrk="0" hangingPunct="1">
              <a:buNone/>
              <a:defRPr lang="en-US" sz="5400" b="1" kern="12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0" indent="0" algn="ctr" defTabSz="1632585" rtl="0" eaLnBrk="1" latinLnBrk="0" hangingPunct="1">
              <a:buNone/>
              <a:defRPr lang="en-US" sz="5400" b="1" kern="12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0" indent="0" algn="ctr" defTabSz="1632585" rtl="0" eaLnBrk="1" latinLnBrk="0" hangingPunct="1">
              <a:buNone/>
              <a:defRPr lang="en-US" sz="5400" b="1" kern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sz="5000" dirty="0">
                <a:latin typeface="Swis721 Hv BT" pitchFamily="34" charset="0"/>
              </a:rPr>
              <a:t>MAIN TITLE</a:t>
            </a:r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19050" y="7581900"/>
            <a:ext cx="10515600" cy="103085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 defTabSz="1632585" rtl="0" eaLnBrk="1" latinLnBrk="0" hangingPunct="1">
              <a:buNone/>
              <a:defRPr lang="en-US" sz="4500" b="1" kern="1200" baseline="0" dirty="0" smtClean="0">
                <a:solidFill>
                  <a:srgbClr val="00AFF0"/>
                </a:solidFill>
                <a:latin typeface="Swis721 Hv BT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 defTabSz="1632585" rtl="0" eaLnBrk="1" latinLnBrk="0" hangingPunct="1">
              <a:buNone/>
              <a:defRPr lang="en-US" sz="5400" b="1" kern="12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0" indent="0" algn="ctr" defTabSz="1632585" rtl="0" eaLnBrk="1" latinLnBrk="0" hangingPunct="1">
              <a:buNone/>
              <a:defRPr lang="en-US" sz="5400" b="1" kern="12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0" indent="0" algn="ctr" defTabSz="1632585" rtl="0" eaLnBrk="1" latinLnBrk="0" hangingPunct="1">
              <a:buNone/>
              <a:defRPr lang="en-US" sz="5400" b="1" kern="12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0" indent="0" algn="ctr" defTabSz="1632585" rtl="0" eaLnBrk="1" latinLnBrk="0" hangingPunct="1">
              <a:buNone/>
              <a:defRPr lang="en-US" sz="5400" b="1" kern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sz="4500" dirty="0">
                <a:latin typeface="Swis721 Hv BT" pitchFamily="34" charset="0"/>
              </a:rPr>
              <a:t>SUBTITLE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52400" y="3467100"/>
            <a:ext cx="556613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8288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3600" b="0" dirty="0">
                <a:solidFill>
                  <a:schemeClr val="bg1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info@canspirit.ai</a:t>
            </a:r>
          </a:p>
        </p:txBody>
      </p:sp>
    </p:spTree>
    <p:extLst>
      <p:ext uri="{BB962C8B-B14F-4D97-AF65-F5344CB8AC3E}">
        <p14:creationId xmlns:p14="http://schemas.microsoft.com/office/powerpoint/2010/main" val="3375931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B:\Business\Projects\Other Brand Design\Canspirit PPT\Engineering for future\recanspiritppt\Can_PPT_Cover_V3_Plai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287"/>
            <a:ext cx="18288000" cy="10296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9050" y="5448300"/>
            <a:ext cx="10496550" cy="10308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 defTabSz="1632585" rtl="0" eaLnBrk="1" latinLnBrk="0" hangingPunct="1">
              <a:buNone/>
              <a:defRPr lang="en-US" sz="5000" b="0" kern="1200" baseline="0" dirty="0" smtClean="0">
                <a:solidFill>
                  <a:schemeClr val="bg1"/>
                </a:solidFill>
                <a:latin typeface="Swis721 Hv BT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 defTabSz="1632585" rtl="0" eaLnBrk="1" latinLnBrk="0" hangingPunct="1">
              <a:buNone/>
              <a:defRPr lang="en-US" sz="5400" b="1" kern="12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0" indent="0" algn="ctr" defTabSz="1632585" rtl="0" eaLnBrk="1" latinLnBrk="0" hangingPunct="1">
              <a:buNone/>
              <a:defRPr lang="en-US" sz="5400" b="1" kern="12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0" indent="0" algn="ctr" defTabSz="1632585" rtl="0" eaLnBrk="1" latinLnBrk="0" hangingPunct="1">
              <a:buNone/>
              <a:defRPr lang="en-US" sz="5400" b="1" kern="12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0" indent="0" algn="ctr" defTabSz="1632585" rtl="0" eaLnBrk="1" latinLnBrk="0" hangingPunct="1">
              <a:buNone/>
              <a:defRPr lang="en-US" sz="5400" b="1" kern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sz="5000" dirty="0">
                <a:latin typeface="Swis721 Hv BT" pitchFamily="34" charset="0"/>
              </a:rPr>
              <a:t>MAIN TITLE</a:t>
            </a:r>
            <a:endParaRPr lang="en-US" dirty="0"/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19050" y="6515100"/>
            <a:ext cx="10515600" cy="10308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 defTabSz="1632585" rtl="0" eaLnBrk="1" latinLnBrk="0" hangingPunct="1">
              <a:buNone/>
              <a:defRPr lang="en-US" sz="5000" b="0" kern="1200" baseline="0" dirty="0" smtClean="0">
                <a:solidFill>
                  <a:schemeClr val="bg1"/>
                </a:solidFill>
                <a:latin typeface="Swis721 Hv BT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 defTabSz="1632585" rtl="0" eaLnBrk="1" latinLnBrk="0" hangingPunct="1">
              <a:buNone/>
              <a:defRPr lang="en-US" sz="5400" b="1" kern="12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0" indent="0" algn="ctr" defTabSz="1632585" rtl="0" eaLnBrk="1" latinLnBrk="0" hangingPunct="1">
              <a:buNone/>
              <a:defRPr lang="en-US" sz="5400" b="1" kern="12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0" indent="0" algn="ctr" defTabSz="1632585" rtl="0" eaLnBrk="1" latinLnBrk="0" hangingPunct="1">
              <a:buNone/>
              <a:defRPr lang="en-US" sz="5400" b="1" kern="12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0" indent="0" algn="ctr" defTabSz="1632585" rtl="0" eaLnBrk="1" latinLnBrk="0" hangingPunct="1">
              <a:buNone/>
              <a:defRPr lang="en-US" sz="5400" b="1" kern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sz="5000" dirty="0">
                <a:latin typeface="Swis721 Hv BT" pitchFamily="34" charset="0"/>
              </a:rPr>
              <a:t>MAIN TITLE</a:t>
            </a:r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19050" y="7581900"/>
            <a:ext cx="10515600" cy="103085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 defTabSz="1632585" rtl="0" eaLnBrk="1" latinLnBrk="0" hangingPunct="1">
              <a:buNone/>
              <a:defRPr lang="en-US" sz="4500" b="1" kern="1200" baseline="0" dirty="0" smtClean="0">
                <a:solidFill>
                  <a:srgbClr val="00AFF0"/>
                </a:solidFill>
                <a:latin typeface="Swis721 Hv BT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 defTabSz="1632585" rtl="0" eaLnBrk="1" latinLnBrk="0" hangingPunct="1">
              <a:buNone/>
              <a:defRPr lang="en-US" sz="5400" b="1" kern="12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0" indent="0" algn="ctr" defTabSz="1632585" rtl="0" eaLnBrk="1" latinLnBrk="0" hangingPunct="1">
              <a:buNone/>
              <a:defRPr lang="en-US" sz="5400" b="1" kern="12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0" indent="0" algn="ctr" defTabSz="1632585" rtl="0" eaLnBrk="1" latinLnBrk="0" hangingPunct="1">
              <a:buNone/>
              <a:defRPr lang="en-US" sz="5400" b="1" kern="12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0" indent="0" algn="ctr" defTabSz="1632585" rtl="0" eaLnBrk="1" latinLnBrk="0" hangingPunct="1">
              <a:buNone/>
              <a:defRPr lang="en-US" sz="5400" b="1" kern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sz="4500" dirty="0">
                <a:latin typeface="Swis721 Hv BT" pitchFamily="34" charset="0"/>
              </a:rPr>
              <a:t>SUBTITLE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8100" y="8648700"/>
            <a:ext cx="10515600" cy="103085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 defTabSz="1632585" rtl="0" eaLnBrk="1" latinLnBrk="0" hangingPunct="1">
              <a:buNone/>
              <a:defRPr lang="en-US" sz="4500" b="1" kern="1200" baseline="0" dirty="0" smtClean="0">
                <a:solidFill>
                  <a:srgbClr val="00AFF0"/>
                </a:solidFill>
                <a:latin typeface="Swis721 Hv BT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 defTabSz="1632585" rtl="0" eaLnBrk="1" latinLnBrk="0" hangingPunct="1">
              <a:buNone/>
              <a:defRPr lang="en-US" sz="5400" b="1" kern="12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0" indent="0" algn="ctr" defTabSz="1632585" rtl="0" eaLnBrk="1" latinLnBrk="0" hangingPunct="1">
              <a:buNone/>
              <a:defRPr lang="en-US" sz="5400" b="1" kern="12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0" indent="0" algn="ctr" defTabSz="1632585" rtl="0" eaLnBrk="1" latinLnBrk="0" hangingPunct="1">
              <a:buNone/>
              <a:defRPr lang="en-US" sz="5400" b="1" kern="12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0" indent="0" algn="ctr" defTabSz="1632585" rtl="0" eaLnBrk="1" latinLnBrk="0" hangingPunct="1">
              <a:buNone/>
              <a:defRPr lang="en-US" sz="5400" b="1" kern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sz="4500" dirty="0">
                <a:latin typeface="Swis721 Hv BT" pitchFamily="34" charset="0"/>
              </a:rPr>
              <a:t>SUBTITLE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52400" y="3467100"/>
            <a:ext cx="556613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8288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3600" b="0" dirty="0">
                <a:solidFill>
                  <a:schemeClr val="bg1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info@canspirit.ai</a:t>
            </a:r>
          </a:p>
        </p:txBody>
      </p:sp>
    </p:spTree>
    <p:extLst>
      <p:ext uri="{BB962C8B-B14F-4D97-AF65-F5344CB8AC3E}">
        <p14:creationId xmlns:p14="http://schemas.microsoft.com/office/powerpoint/2010/main" val="26291163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B:\Business\Projects\Other Brand Design\Canspirit PPT\Engineering for future\recanspiritppt\Can_PPT_Master_V3_Heade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8288000" cy="1512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B:\Business\Projects\Other Brand Design\Canspirit PPT\Engineering for future\recanspiritppt\Can_PPT_Master_V3_Foote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082212"/>
            <a:ext cx="18288000" cy="25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8991600" y="419100"/>
            <a:ext cx="8991600" cy="685800"/>
          </a:xfrm>
        </p:spPr>
        <p:txBody>
          <a:bodyPr>
            <a:noAutofit/>
          </a:bodyPr>
          <a:lstStyle>
            <a:lvl1pPr marL="0" indent="0" algn="ctr">
              <a:buNone/>
              <a:defRPr sz="4000" b="1" baseline="0">
                <a:solidFill>
                  <a:schemeClr val="bg1"/>
                </a:solidFill>
                <a:latin typeface="Swis721 BlkCn BT" pitchFamily="34" charset="0"/>
              </a:defRPr>
            </a:lvl1pPr>
          </a:lstStyle>
          <a:p>
            <a:pPr lvl="0"/>
            <a:r>
              <a:rPr lang="en-US" sz="4000" b="1" dirty="0">
                <a:latin typeface="Swis721 BlkCn BT" pitchFamily="34" charset="0"/>
              </a:rPr>
              <a:t>	          TOPIC NAME</a:t>
            </a:r>
            <a:endParaRPr lang="en-US" sz="4500" b="1" dirty="0">
              <a:latin typeface="Swis721 BlkCn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14979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B:\Business\Projects\Other Brand Design\Canspirit PPT\Engineering for future\recanspiritppt\Can_PPT_Master_V3_Heade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8288000" cy="1512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B:\Business\Projects\Other Brand Design\Canspirit PPT\Engineering for future\recanspiritppt\Can_PPT_Master_V3_Foote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082212"/>
            <a:ext cx="18288000" cy="25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467360" y="2378075"/>
            <a:ext cx="16845915" cy="73152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 b="0" baseline="0">
                <a:solidFill>
                  <a:srgbClr val="4C4C4C"/>
                </a:solidFill>
                <a:latin typeface="Swis721 BT" pitchFamily="34" charset="0"/>
              </a:defRPr>
            </a:lvl1pPr>
            <a:lvl2pPr>
              <a:defRPr sz="2000">
                <a:latin typeface="Open Sans" panose="020B0606030504020204"/>
              </a:defRPr>
            </a:lvl2pPr>
            <a:lvl3pPr>
              <a:defRPr sz="2000">
                <a:latin typeface="Open Sans" panose="020B0606030504020204"/>
              </a:defRPr>
            </a:lvl3pPr>
            <a:lvl4pPr>
              <a:defRPr sz="2000">
                <a:latin typeface="Open Sans" panose="020B0606030504020204"/>
              </a:defRPr>
            </a:lvl4pPr>
            <a:lvl5pPr>
              <a:defRPr sz="2000">
                <a:latin typeface="Open Sans" panose="020B0606030504020204"/>
              </a:defRPr>
            </a:lvl5pPr>
          </a:lstStyle>
          <a:p>
            <a:pPr lvl="0"/>
            <a:r>
              <a:rPr lang="en-US" dirty="0"/>
              <a:t>Font Type: </a:t>
            </a:r>
            <a:r>
              <a:rPr lang="en-US" dirty="0" err="1"/>
              <a:t>Swis</a:t>
            </a:r>
            <a:r>
              <a:rPr lang="en-US" dirty="0"/>
              <a:t> 721 BT, Heading 35pts (Bold) Normal: 30 </a:t>
            </a:r>
            <a:r>
              <a:rPr lang="en-US" dirty="0" err="1"/>
              <a:t>pts</a:t>
            </a:r>
            <a:r>
              <a:rPr lang="en-US" dirty="0"/>
              <a:t>, small info 25 </a:t>
            </a:r>
            <a:r>
              <a:rPr lang="en-US" dirty="0" err="1"/>
              <a:t>pts</a:t>
            </a:r>
            <a:r>
              <a:rPr lang="en-US" dirty="0"/>
              <a:t>, RGB:0,120,190 (or white)</a:t>
            </a:r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8991600" y="419100"/>
            <a:ext cx="8991600" cy="685800"/>
          </a:xfrm>
        </p:spPr>
        <p:txBody>
          <a:bodyPr>
            <a:noAutofit/>
          </a:bodyPr>
          <a:lstStyle>
            <a:lvl1pPr marL="0" indent="0" algn="ctr">
              <a:buNone/>
              <a:defRPr sz="4000" b="1" baseline="0">
                <a:solidFill>
                  <a:schemeClr val="bg1"/>
                </a:solidFill>
                <a:latin typeface="Swis721 BlkCn BT" pitchFamily="34" charset="0"/>
              </a:defRPr>
            </a:lvl1pPr>
          </a:lstStyle>
          <a:p>
            <a:pPr lvl="0"/>
            <a:r>
              <a:rPr lang="en-US" sz="4000" b="1" dirty="0">
                <a:latin typeface="Swis721 BlkCn BT" pitchFamily="34" charset="0"/>
              </a:rPr>
              <a:t>	          TOPIC NAME</a:t>
            </a:r>
            <a:endParaRPr lang="en-US" sz="4500" b="1" dirty="0">
              <a:latin typeface="Swis721 BlkCn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83384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B:\Business\Projects\Other Brand Design\Canspirit PPT\Engineering for future\recanspiritppt\Can_PPT_Master_V3_Heade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8288000" cy="1512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B:\Business\Projects\Other Brand Design\Canspirit PPT\Engineering for future\recanspiritppt\Can_PPT_Master_V3_Foote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082212"/>
            <a:ext cx="18288000" cy="25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467360" y="2397760"/>
            <a:ext cx="8067039" cy="7295515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163284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3000" baseline="0">
                <a:solidFill>
                  <a:srgbClr val="4C4C4C"/>
                </a:solidFill>
                <a:latin typeface="Swis721 BT" pitchFamily="34" charset="0"/>
              </a:defRPr>
            </a:lvl1pPr>
            <a:lvl2pPr>
              <a:defRPr sz="2000">
                <a:latin typeface="Open Sans" panose="020B0606030504020204"/>
              </a:defRPr>
            </a:lvl2pPr>
            <a:lvl3pPr>
              <a:defRPr sz="2000">
                <a:latin typeface="Open Sans" panose="020B0606030504020204"/>
              </a:defRPr>
            </a:lvl3pPr>
            <a:lvl4pPr>
              <a:defRPr sz="2000">
                <a:latin typeface="Open Sans" panose="020B0606030504020204"/>
              </a:defRPr>
            </a:lvl4pPr>
            <a:lvl5pPr>
              <a:defRPr sz="2000">
                <a:latin typeface="Open Sans" panose="020B0606030504020204"/>
              </a:defRPr>
            </a:lvl5pPr>
          </a:lstStyle>
          <a:p>
            <a:pPr marL="612317" marR="0" lvl="0" indent="-612317" algn="l" defTabSz="163284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dirty="0"/>
              <a:t>Font Type: </a:t>
            </a:r>
            <a:r>
              <a:rPr lang="en-US" dirty="0" err="1"/>
              <a:t>Swis</a:t>
            </a:r>
            <a:r>
              <a:rPr lang="en-US" dirty="0"/>
              <a:t> 721 BT heading 35(Bold), Normal text 30, Small Info 25, RGB: 0,120,190 (or white)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9540240" y="2397759"/>
            <a:ext cx="8067039" cy="7295515"/>
          </a:xfrm>
          <a:prstGeom prst="rect">
            <a:avLst/>
          </a:prstGeom>
        </p:spPr>
        <p:txBody>
          <a:bodyPr>
            <a:normAutofit/>
          </a:bodyPr>
          <a:lstStyle>
            <a:lvl1pPr marL="612317" marR="0" indent="-612317" algn="l" defTabSz="163284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 sz="3000">
                <a:solidFill>
                  <a:srgbClr val="4C4C4C"/>
                </a:solidFill>
                <a:latin typeface="Swis721 BT" pitchFamily="34" charset="0"/>
              </a:defRPr>
            </a:lvl1pPr>
            <a:lvl2pPr>
              <a:defRPr sz="2000">
                <a:latin typeface="Open Sans" panose="020B0606030504020204"/>
              </a:defRPr>
            </a:lvl2pPr>
            <a:lvl3pPr>
              <a:defRPr sz="2000">
                <a:latin typeface="Open Sans" panose="020B0606030504020204"/>
              </a:defRPr>
            </a:lvl3pPr>
            <a:lvl4pPr>
              <a:defRPr sz="2000">
                <a:latin typeface="Open Sans" panose="020B0606030504020204"/>
              </a:defRPr>
            </a:lvl4pPr>
            <a:lvl5pPr>
              <a:defRPr sz="2000">
                <a:latin typeface="Open Sans" panose="020B0606030504020204"/>
              </a:defRPr>
            </a:lvl5pPr>
          </a:lstStyle>
          <a:p>
            <a:pPr marL="612317" marR="0" lvl="0" indent="-612317" algn="l" defTabSz="163284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dirty="0"/>
              <a:t>Font Type: </a:t>
            </a:r>
            <a:r>
              <a:rPr lang="en-US" dirty="0" err="1"/>
              <a:t>Swis</a:t>
            </a:r>
            <a:r>
              <a:rPr lang="en-US" dirty="0"/>
              <a:t> 721 BT heading 35(Bold), Normal text 30, Small Info 25, RGB: 0,120,190 (or white)</a:t>
            </a:r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8991600" y="419100"/>
            <a:ext cx="8991600" cy="685800"/>
          </a:xfrm>
        </p:spPr>
        <p:txBody>
          <a:bodyPr>
            <a:noAutofit/>
          </a:bodyPr>
          <a:lstStyle>
            <a:lvl1pPr marL="0" indent="0" algn="ctr">
              <a:buNone/>
              <a:defRPr sz="4000" b="1" baseline="0">
                <a:solidFill>
                  <a:schemeClr val="bg1"/>
                </a:solidFill>
                <a:latin typeface="Swis721 BlkCn BT" pitchFamily="34" charset="0"/>
              </a:defRPr>
            </a:lvl1pPr>
          </a:lstStyle>
          <a:p>
            <a:pPr lvl="0"/>
            <a:r>
              <a:rPr lang="en-US" sz="4000" b="1" dirty="0">
                <a:latin typeface="Swis721 BlkCn BT" pitchFamily="34" charset="0"/>
              </a:rPr>
              <a:t>	          TOPIC NAME</a:t>
            </a:r>
            <a:endParaRPr lang="en-US" sz="4500" b="1" dirty="0">
              <a:latin typeface="Swis721 BlkCn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61837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B:\Business\Projects\Other Brand Design\Canspirit PPT\Engineering for future\v1 design\Can_PPT_Separator_V2_Plai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1256" y="1790700"/>
            <a:ext cx="10668000" cy="6321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3" descr="B:\Business\Projects\Other Brand Design\Canspirit PPT\Engineering for future\recanspiritppt\Can_PPT_Master_V3_Foote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082212"/>
            <a:ext cx="18288000" cy="25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B:\Business\Projects\Other Brand Design\Canspirit PPT\Engineering for future\recanspiritppt\Can_PPT_Master_V3_Header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8288000" cy="1512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04800" y="5219700"/>
            <a:ext cx="7848600" cy="1066800"/>
          </a:xfrm>
        </p:spPr>
        <p:txBody>
          <a:bodyPr>
            <a:normAutofit/>
          </a:bodyPr>
          <a:lstStyle>
            <a:lvl1pPr marL="0" indent="0">
              <a:buNone/>
              <a:defRPr sz="4500" baseline="0">
                <a:solidFill>
                  <a:srgbClr val="00AFF0"/>
                </a:solidFill>
                <a:latin typeface="Swis721 BlkCn BT" pitchFamily="34" charset="0"/>
              </a:defRPr>
            </a:lvl1pPr>
          </a:lstStyle>
          <a:p>
            <a:pPr lvl="0"/>
            <a:r>
              <a:rPr lang="en-US" sz="4500" dirty="0">
                <a:latin typeface="Swis721 BlkCn BT" pitchFamily="34" charset="0"/>
              </a:rPr>
              <a:t>SEPARATOR TOPIC NAME</a:t>
            </a:r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 flipH="1">
            <a:off x="517476" y="5905500"/>
            <a:ext cx="7826424" cy="12454"/>
          </a:xfrm>
          <a:prstGeom prst="line">
            <a:avLst/>
          </a:prstGeom>
          <a:ln w="6350" cmpd="dbl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62888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B:\Business\Projects\Other Brand Design\Canspirit PPT\Engineering for future\v1 design\Can_PPT_Separator_V2_Plai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1256" y="1790700"/>
            <a:ext cx="10668000" cy="6321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3" descr="B:\Business\Projects\Other Brand Design\Canspirit PPT\Engineering for future\recanspiritppt\Can_PPT_Master_V3_Foote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082212"/>
            <a:ext cx="18288000" cy="25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B:\Business\Projects\Other Brand Design\Canspirit PPT\Engineering for future\recanspiritppt\Can_PPT_Master_V3_Header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8288000" cy="1512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04800" y="5219700"/>
            <a:ext cx="7848600" cy="1066800"/>
          </a:xfrm>
        </p:spPr>
        <p:txBody>
          <a:bodyPr>
            <a:normAutofit/>
          </a:bodyPr>
          <a:lstStyle>
            <a:lvl1pPr marL="0" indent="0">
              <a:buNone/>
              <a:defRPr sz="4500" baseline="0">
                <a:solidFill>
                  <a:srgbClr val="00AFF0"/>
                </a:solidFill>
                <a:latin typeface="Swis721 BlkCn BT" pitchFamily="34" charset="0"/>
              </a:defRPr>
            </a:lvl1pPr>
          </a:lstStyle>
          <a:p>
            <a:pPr lvl="0"/>
            <a:r>
              <a:rPr lang="en-US" sz="4500" dirty="0">
                <a:latin typeface="Swis721 BlkCn BT" pitchFamily="34" charset="0"/>
              </a:rPr>
              <a:t>SEPARATOR TOPIC NAME</a:t>
            </a:r>
            <a:endParaRPr 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304800" y="6591300"/>
            <a:ext cx="7848600" cy="1066800"/>
          </a:xfrm>
        </p:spPr>
        <p:txBody>
          <a:bodyPr>
            <a:normAutofit/>
          </a:bodyPr>
          <a:lstStyle>
            <a:lvl1pPr marL="0" indent="0">
              <a:buNone/>
              <a:defRPr sz="4500" baseline="0">
                <a:solidFill>
                  <a:srgbClr val="00AFF0"/>
                </a:solidFill>
                <a:latin typeface="Swis721 BlkCn BT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 flipH="1">
            <a:off x="517476" y="5905500"/>
            <a:ext cx="7826424" cy="12454"/>
          </a:xfrm>
          <a:prstGeom prst="line">
            <a:avLst/>
          </a:prstGeom>
          <a:ln w="6350" cmpd="dbl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23079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>
            <a:spLocks noGrp="1"/>
          </p:cNvSpPr>
          <p:nvPr>
            <p:ph sz="quarter" idx="12" hasCustomPrompt="1"/>
          </p:nvPr>
        </p:nvSpPr>
        <p:spPr>
          <a:xfrm>
            <a:off x="496889" y="473076"/>
            <a:ext cx="6858068" cy="68421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lang="en-US" sz="4000" b="1" kern="1200" spc="-60" baseline="0" dirty="0" smtClean="0">
                <a:solidFill>
                  <a:srgbClr val="0078BE"/>
                </a:solidFill>
                <a:latin typeface="Swis721 BlkCn BT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228600" lvl="0" indent="-228600" algn="l" defTabSz="914400" rtl="0" eaLnBrk="1" latinLnBrk="0" hangingPunct="1">
              <a:spcBef>
                <a:spcPts val="1200"/>
              </a:spcBef>
              <a:spcAft>
                <a:spcPts val="0"/>
              </a:spcAft>
            </a:pPr>
            <a:r>
              <a:rPr lang="en-US" dirty="0"/>
              <a:t>First line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7" hasCustomPrompt="1"/>
          </p:nvPr>
        </p:nvSpPr>
        <p:spPr>
          <a:xfrm>
            <a:off x="496888" y="1157288"/>
            <a:ext cx="7944747" cy="68421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lang="en-US" sz="3500" b="0" kern="1200" spc="-60" baseline="0" dirty="0" smtClean="0">
                <a:solidFill>
                  <a:srgbClr val="00AFF0"/>
                </a:solidFill>
                <a:latin typeface="Swis721 BlkCn BT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228600" lvl="0" indent="-228600" algn="l" defTabSz="914400" rtl="0" eaLnBrk="1" latinLnBrk="0" hangingPunct="1">
              <a:spcBef>
                <a:spcPts val="1200"/>
              </a:spcBef>
              <a:spcAft>
                <a:spcPts val="0"/>
              </a:spcAft>
            </a:pPr>
            <a:r>
              <a:rPr lang="en-US" dirty="0"/>
              <a:t>Second line</a:t>
            </a:r>
          </a:p>
        </p:txBody>
      </p:sp>
      <p:pic>
        <p:nvPicPr>
          <p:cNvPr id="1026" name="Picture 2" descr="B:\Business\Projects\Other Brand Design\Canspirit PPT\Engineering for future\recanspiritppt\PPT correction_Streep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8635" y="7937"/>
            <a:ext cx="10989365" cy="1096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 Placeholder 2"/>
          <p:cNvSpPr>
            <a:spLocks noGrp="1"/>
          </p:cNvSpPr>
          <p:nvPr>
            <p:ph type="body" sz="quarter" idx="18" hasCustomPrompt="1"/>
          </p:nvPr>
        </p:nvSpPr>
        <p:spPr>
          <a:xfrm>
            <a:off x="467360" y="2378075"/>
            <a:ext cx="16845915" cy="73152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 b="0" baseline="0">
                <a:solidFill>
                  <a:srgbClr val="4C4C4C"/>
                </a:solidFill>
                <a:latin typeface="Swis721 BT" pitchFamily="34" charset="0"/>
              </a:defRPr>
            </a:lvl1pPr>
            <a:lvl2pPr>
              <a:defRPr sz="2000">
                <a:latin typeface="Open Sans" panose="020B0606030504020204"/>
              </a:defRPr>
            </a:lvl2pPr>
            <a:lvl3pPr>
              <a:defRPr sz="2000">
                <a:latin typeface="Open Sans" panose="020B0606030504020204"/>
              </a:defRPr>
            </a:lvl3pPr>
            <a:lvl4pPr>
              <a:defRPr sz="2000">
                <a:latin typeface="Open Sans" panose="020B0606030504020204"/>
              </a:defRPr>
            </a:lvl4pPr>
            <a:lvl5pPr>
              <a:defRPr sz="2000">
                <a:latin typeface="Open Sans" panose="020B0606030504020204"/>
              </a:defRPr>
            </a:lvl5pPr>
          </a:lstStyle>
          <a:p>
            <a:pPr lvl="0"/>
            <a:r>
              <a:rPr lang="en-US" dirty="0"/>
              <a:t>Font Type: </a:t>
            </a:r>
            <a:r>
              <a:rPr lang="en-US" dirty="0" err="1"/>
              <a:t>Swis</a:t>
            </a:r>
            <a:r>
              <a:rPr lang="en-US" dirty="0"/>
              <a:t> 721 BT, Heading 35pts (Bold) Normal: 30 </a:t>
            </a:r>
            <a:r>
              <a:rPr lang="en-US" dirty="0" err="1"/>
              <a:t>pts</a:t>
            </a:r>
            <a:r>
              <a:rPr lang="en-US" dirty="0"/>
              <a:t>, small info 25 </a:t>
            </a:r>
            <a:r>
              <a:rPr lang="en-US" dirty="0" err="1"/>
              <a:t>pts</a:t>
            </a:r>
            <a:r>
              <a:rPr lang="en-US" dirty="0"/>
              <a:t>, RGB:0,120,190 (or white)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9296400" y="213518"/>
            <a:ext cx="8991600" cy="685800"/>
          </a:xfrm>
        </p:spPr>
        <p:txBody>
          <a:bodyPr>
            <a:noAutofit/>
          </a:bodyPr>
          <a:lstStyle>
            <a:lvl1pPr marL="0" indent="0" algn="ctr">
              <a:buNone/>
              <a:defRPr sz="4000" b="1" baseline="0">
                <a:solidFill>
                  <a:schemeClr val="bg1"/>
                </a:solidFill>
                <a:latin typeface="Swis721 BlkCn BT" pitchFamily="34" charset="0"/>
              </a:defRPr>
            </a:lvl1pPr>
          </a:lstStyle>
          <a:p>
            <a:pPr lvl="0"/>
            <a:r>
              <a:rPr lang="en-US" sz="4000" b="1" dirty="0">
                <a:latin typeface="Swis721 BlkCn BT" pitchFamily="34" charset="0"/>
              </a:rPr>
              <a:t>CLIENT</a:t>
            </a:r>
            <a:endParaRPr lang="en-US" sz="4500" b="1" dirty="0">
              <a:latin typeface="Swis721 BlkCn BT" pitchFamily="34" charset="0"/>
            </a:endParaRPr>
          </a:p>
        </p:txBody>
      </p:sp>
      <p:pic>
        <p:nvPicPr>
          <p:cNvPr id="8" name="Picture 3" descr="B:\Business\Projects\Other Brand Design\Canspirit PPT\Engineering for future\recanspiritppt\Can_PPT_Master_V3_Foote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150475"/>
            <a:ext cx="18288000" cy="25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36406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411957"/>
            <a:ext cx="16459200" cy="1714500"/>
          </a:xfrm>
          <a:prstGeom prst="rect">
            <a:avLst/>
          </a:prstGeom>
        </p:spPr>
        <p:txBody>
          <a:bodyPr vert="horz" lIns="163284" tIns="81642" rIns="163284" bIns="81642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2400301"/>
            <a:ext cx="16459200" cy="6788945"/>
          </a:xfrm>
          <a:prstGeom prst="rect">
            <a:avLst/>
          </a:prstGeom>
        </p:spPr>
        <p:txBody>
          <a:bodyPr vert="horz" lIns="163284" tIns="81642" rIns="163284" bIns="81642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14400" y="9534526"/>
            <a:ext cx="4267200" cy="547688"/>
          </a:xfrm>
          <a:prstGeom prst="rect">
            <a:avLst/>
          </a:prstGeom>
        </p:spPr>
        <p:txBody>
          <a:bodyPr vert="horz" lIns="163284" tIns="81642" rIns="163284" bIns="81642" rtlCol="0" anchor="ctr"/>
          <a:lstStyle>
            <a:lvl1pPr algn="l">
              <a:defRPr sz="2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ECA973-742B-4BA4-AC85-2A9F9492786E}" type="datetimeFigureOut">
              <a:rPr lang="en-US" smtClean="0"/>
              <a:t>10/16/2021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48400" y="9534526"/>
            <a:ext cx="5791200" cy="547688"/>
          </a:xfrm>
          <a:prstGeom prst="rect">
            <a:avLst/>
          </a:prstGeom>
        </p:spPr>
        <p:txBody>
          <a:bodyPr vert="horz" lIns="163284" tIns="81642" rIns="163284" bIns="81642" rtlCol="0" anchor="ctr"/>
          <a:lstStyle>
            <a:lvl1pPr algn="ctr">
              <a:defRPr sz="2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3106400" y="9534526"/>
            <a:ext cx="4267200" cy="547688"/>
          </a:xfrm>
          <a:prstGeom prst="rect">
            <a:avLst/>
          </a:prstGeom>
        </p:spPr>
        <p:txBody>
          <a:bodyPr vert="horz" lIns="163284" tIns="81642" rIns="163284" bIns="81642" rtlCol="0" anchor="ctr"/>
          <a:lstStyle>
            <a:lvl1pPr algn="r">
              <a:defRPr sz="2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57D4EA-3F84-4C0B-A301-B2B99BBF005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8755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8" r:id="rId1"/>
    <p:sldLayoutId id="2147483759" r:id="rId2"/>
    <p:sldLayoutId id="2147483760" r:id="rId3"/>
    <p:sldLayoutId id="2147483761" r:id="rId4"/>
    <p:sldLayoutId id="2147483762" r:id="rId5"/>
    <p:sldLayoutId id="2147483763" r:id="rId6"/>
    <p:sldLayoutId id="2147483764" r:id="rId7"/>
    <p:sldLayoutId id="2147483765" r:id="rId8"/>
    <p:sldLayoutId id="2147483766" r:id="rId9"/>
    <p:sldLayoutId id="2147483767" r:id="rId10"/>
    <p:sldLayoutId id="2147483768" r:id="rId11"/>
    <p:sldLayoutId id="2147483769" r:id="rId12"/>
    <p:sldLayoutId id="2147483770" r:id="rId13"/>
    <p:sldLayoutId id="2147483771" r:id="rId14"/>
    <p:sldLayoutId id="2147483773" r:id="rId15"/>
    <p:sldLayoutId id="2147483775" r:id="rId16"/>
  </p:sldLayoutIdLst>
  <p:txStyles>
    <p:titleStyle>
      <a:lvl1pPr algn="ctr" defTabSz="1632844" rtl="0" eaLnBrk="1" latinLnBrk="0" hangingPunct="1">
        <a:spcBef>
          <a:spcPct val="0"/>
        </a:spcBef>
        <a:buNone/>
        <a:defRPr sz="7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612317" indent="-612317" algn="l" defTabSz="1632844" rtl="0" eaLnBrk="1" latinLnBrk="0" hangingPunct="1">
        <a:spcBef>
          <a:spcPct val="20000"/>
        </a:spcBef>
        <a:buFont typeface="Arial" pitchFamily="34" charset="0"/>
        <a:buChar char="•"/>
        <a:defRPr sz="5700" b="1" kern="1200">
          <a:solidFill>
            <a:schemeClr val="tx1"/>
          </a:solidFill>
          <a:latin typeface="Swis721 Hv BT" pitchFamily="34" charset="0"/>
          <a:ea typeface="+mn-ea"/>
          <a:cs typeface="+mn-cs"/>
        </a:defRPr>
      </a:lvl1pPr>
      <a:lvl2pPr marL="1326686" indent="-510264" algn="l" defTabSz="1632844" rtl="0" eaLnBrk="1" latinLnBrk="0" hangingPunct="1">
        <a:spcBef>
          <a:spcPct val="20000"/>
        </a:spcBef>
        <a:buFont typeface="Arial" pitchFamily="34" charset="0"/>
        <a:buChar char="–"/>
        <a:defRPr sz="4500" kern="1200">
          <a:solidFill>
            <a:srgbClr val="00AFF0"/>
          </a:solidFill>
          <a:latin typeface="Swis721 Hv BT" pitchFamily="34" charset="0"/>
          <a:ea typeface="+mn-ea"/>
          <a:cs typeface="+mn-cs"/>
        </a:defRPr>
      </a:lvl2pPr>
      <a:lvl3pPr marL="1632844" indent="0" algn="l" defTabSz="1632844" rtl="0" eaLnBrk="1" latinLnBrk="0" hangingPunct="1">
        <a:spcBef>
          <a:spcPct val="20000"/>
        </a:spcBef>
        <a:buFont typeface="Arial" pitchFamily="34" charset="0"/>
        <a:buNone/>
        <a:defRPr sz="4000" kern="1200">
          <a:solidFill>
            <a:schemeClr val="tx1"/>
          </a:solidFill>
          <a:latin typeface="Swis721 BlkCn BT" pitchFamily="34" charset="0"/>
          <a:ea typeface="+mn-ea"/>
          <a:cs typeface="+mn-cs"/>
        </a:defRPr>
      </a:lvl3pPr>
      <a:lvl4pPr marL="2449266" marR="0" indent="0" algn="l" defTabSz="1632844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Tx/>
        <a:buFont typeface="Arial" pitchFamily="34" charset="0"/>
        <a:buNone/>
        <a:tabLst/>
        <a:defRPr sz="3500" kern="1200" baseline="0">
          <a:solidFill>
            <a:schemeClr val="tx1"/>
          </a:solidFill>
          <a:latin typeface="Swis721 BT" pitchFamily="34" charset="0"/>
          <a:ea typeface="+mn-ea"/>
          <a:cs typeface="+mn-cs"/>
        </a:defRPr>
      </a:lvl4pPr>
      <a:lvl5pPr marL="3265688" indent="0" algn="l" defTabSz="1632844" rtl="0" eaLnBrk="1" latinLnBrk="0" hangingPunct="1">
        <a:spcBef>
          <a:spcPct val="20000"/>
        </a:spcBef>
        <a:buFont typeface="Arial" pitchFamily="34" charset="0"/>
        <a:buNone/>
        <a:defRPr sz="2500" kern="1200" baseline="0">
          <a:solidFill>
            <a:schemeClr val="tx1"/>
          </a:solidFill>
          <a:latin typeface="Swis721 BT" pitchFamily="34" charset="0"/>
          <a:ea typeface="+mn-ea"/>
          <a:cs typeface="+mn-cs"/>
        </a:defRPr>
      </a:lvl5pPr>
      <a:lvl6pPr marL="4490321" indent="-408211" algn="l" defTabSz="1632844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306743" indent="-408211" algn="l" defTabSz="1632844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123165" indent="-408211" algn="l" defTabSz="1632844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6939587" indent="-408211" algn="l" defTabSz="1632844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632844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816422" algn="l" defTabSz="1632844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632844" algn="l" defTabSz="1632844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449266" algn="l" defTabSz="1632844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3265688" algn="l" defTabSz="1632844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4082110" algn="l" defTabSz="1632844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898532" algn="l" defTabSz="1632844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714954" algn="l" defTabSz="1632844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531376" algn="l" defTabSz="1632844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arunkg99@gmail.com" TargetMode="External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4.png"/><Relationship Id="rId5" Type="http://schemas.openxmlformats.org/officeDocument/2006/relationships/customXml" Target="../ink/ink2.xml"/><Relationship Id="rId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png"/><Relationship Id="rId11" Type="http://schemas.openxmlformats.org/officeDocument/2006/relationships/customXml" Target="../ink/ink7.xml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3D4753-D914-4BEB-BBC2-F0426F5134B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IN" dirty="0"/>
              <a:t>DS Life Cycle	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6EF207-E2E9-4C2A-BBF1-33BF235B6A8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en-IN" dirty="0"/>
              <a:t>Arunkumar Nair</a:t>
            </a:r>
          </a:p>
          <a:p>
            <a:r>
              <a:rPr lang="en-IN" dirty="0">
                <a:hlinkClick r:id="rId2"/>
              </a:rPr>
              <a:t>arunkg99@gmail.com</a:t>
            </a:r>
            <a:endParaRPr lang="en-IN" dirty="0"/>
          </a:p>
          <a:p>
            <a:r>
              <a:rPr lang="en-IN" dirty="0"/>
              <a:t>+91-9890652675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628205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6636" y="2376579"/>
            <a:ext cx="13666065" cy="765775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73143" y="1668694"/>
            <a:ext cx="1377424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17" indent="-342917" defTabSz="1371669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prstClr val="black"/>
                </a:solidFill>
              </a:rPr>
              <a:t>We build intelligent applications and components using machine learning libraries and ML cloud services.</a:t>
            </a:r>
          </a:p>
          <a:p>
            <a:pPr marL="342917" indent="-342917" defTabSz="1371669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prstClr val="black"/>
                </a:solidFill>
              </a:rPr>
              <a:t>Product engineering &amp; QA services to AI &amp; ML-based product ISVs</a:t>
            </a:r>
          </a:p>
        </p:txBody>
      </p:sp>
      <p:graphicFrame>
        <p:nvGraphicFramePr>
          <p:cNvPr id="9" name="Content Placeholder 3"/>
          <p:cNvGraphicFramePr/>
          <p:nvPr/>
        </p:nvGraphicFramePr>
        <p:xfrm>
          <a:off x="443792" y="2664463"/>
          <a:ext cx="6559898" cy="7146764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9175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423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11750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sz="2000" b="1" u="none" strike="noStrike" kern="1200" baseline="0" dirty="0">
                          <a:solidFill>
                            <a:srgbClr val="1F91AA"/>
                          </a:solidFill>
                          <a:latin typeface="+mn-lt"/>
                        </a:rPr>
                        <a:t>QA for ML</a:t>
                      </a:r>
                      <a:endParaRPr lang="en-IN" sz="2000" b="1" dirty="0">
                        <a:solidFill>
                          <a:srgbClr val="1F91AA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F9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9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9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9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sz="2000" b="0" u="none" strike="noStrike" kern="1200" baseline="0" dirty="0">
                          <a:latin typeface="+mn-lt"/>
                        </a:rPr>
                        <a:t>Manual and automated QA for machine learning algorithms &amp; implementations.</a:t>
                      </a:r>
                      <a:endParaRPr lang="en-IN" sz="2000" b="0" dirty="0">
                        <a:solidFill>
                          <a:srgbClr val="4C4C4C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F9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9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9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9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5566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sz="2000" b="1" u="none" strike="noStrike" kern="1200" baseline="0" dirty="0">
                          <a:solidFill>
                            <a:srgbClr val="1F91AA"/>
                          </a:solidFill>
                          <a:latin typeface="+mn-lt"/>
                        </a:rPr>
                        <a:t>Data Pipelining &amp; Preparation</a:t>
                      </a:r>
                      <a:endParaRPr lang="en-IN" sz="2000" b="1" dirty="0">
                        <a:solidFill>
                          <a:srgbClr val="1F91AA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F9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9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9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9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sz="2000" b="0" u="none" strike="noStrike" kern="1200" baseline="0" dirty="0">
                          <a:latin typeface="+mn-lt"/>
                        </a:rPr>
                        <a:t>Aggregate data from various sources &amp; create robust pipelines. Collect, aggregate, clean &amp; prep data</a:t>
                      </a:r>
                    </a:p>
                    <a:p>
                      <a:pPr algn="ctr"/>
                      <a:r>
                        <a:rPr lang="en-US" sz="2000" b="0" u="none" strike="noStrike" kern="1200" baseline="0" dirty="0">
                          <a:latin typeface="+mn-lt"/>
                        </a:rPr>
                        <a:t>Data lifecycle management</a:t>
                      </a:r>
                      <a:endParaRPr lang="en-IN" sz="2000" b="0" dirty="0">
                        <a:solidFill>
                          <a:srgbClr val="4C4C4C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F9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9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9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9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5566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sz="2000" b="1" u="none" strike="noStrike" kern="1200" baseline="0" dirty="0">
                          <a:solidFill>
                            <a:srgbClr val="1F91AA"/>
                          </a:solidFill>
                          <a:latin typeface="+mn-lt"/>
                        </a:rPr>
                        <a:t>DevOps for ML</a:t>
                      </a:r>
                      <a:endParaRPr lang="en-IN" sz="2000" b="1" dirty="0">
                        <a:solidFill>
                          <a:srgbClr val="1F91AA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F9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9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9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9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sz="2000" b="0" u="none" strike="noStrike" kern="1200" baseline="0" dirty="0">
                          <a:latin typeface="+mn-lt"/>
                        </a:rPr>
                        <a:t>CI/CD for your ML &amp; data infrastructure.</a:t>
                      </a:r>
                    </a:p>
                    <a:p>
                      <a:pPr algn="ctr"/>
                      <a:r>
                        <a:rPr lang="en-US" sz="2000" b="0" u="none" strike="noStrike" kern="1200" baseline="0" dirty="0">
                          <a:latin typeface="+mn-lt"/>
                        </a:rPr>
                        <a:t>Deploy and manage all ML &amp; big data components</a:t>
                      </a:r>
                    </a:p>
                    <a:p>
                      <a:pPr algn="ctr"/>
                      <a:r>
                        <a:rPr lang="en-US" sz="2000" b="0" u="none" strike="noStrike" kern="1200" baseline="0" dirty="0">
                          <a:latin typeface="+mn-lt"/>
                        </a:rPr>
                        <a:t>Manage your ML cloud services</a:t>
                      </a:r>
                      <a:endParaRPr lang="en-IN" sz="2000" b="0" dirty="0">
                        <a:solidFill>
                          <a:srgbClr val="4C4C4C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F9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9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9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9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1794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sz="2000" b="1" u="none" strike="noStrike" kern="1200" baseline="0" dirty="0">
                          <a:solidFill>
                            <a:srgbClr val="1F91AA"/>
                          </a:solidFill>
                          <a:latin typeface="+mn-lt"/>
                        </a:rPr>
                        <a:t>ML Solutions</a:t>
                      </a:r>
                      <a:endParaRPr lang="en-IN" sz="2000" b="1" dirty="0">
                        <a:solidFill>
                          <a:srgbClr val="1F91AA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F9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9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9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9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sz="2000" b="0" u="none" strike="noStrike" kern="1200" baseline="0" dirty="0">
                          <a:latin typeface="+mn-lt"/>
                        </a:rPr>
                        <a:t>Leverage ML libraries &amp; ML cloud services to build solutions for B2B and B2C software.</a:t>
                      </a:r>
                    </a:p>
                    <a:p>
                      <a:pPr algn="ctr"/>
                      <a:r>
                        <a:rPr lang="en-US" sz="2000" b="0" u="none" strike="noStrike" kern="1200" baseline="0" dirty="0">
                          <a:latin typeface="+mn-lt"/>
                        </a:rPr>
                        <a:t>Bots, NLP, predictive analytics, image recognition etc.</a:t>
                      </a:r>
                      <a:endParaRPr lang="en-IN" sz="2000" b="0" dirty="0">
                        <a:solidFill>
                          <a:srgbClr val="4C4C4C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F9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9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9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9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2" name="Picture 2" descr="Image result for r&amp;d labs icon 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79516" y="1104900"/>
            <a:ext cx="1708484" cy="1708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6159260" y="419100"/>
            <a:ext cx="11823940" cy="685800"/>
          </a:xfrm>
        </p:spPr>
        <p:txBody>
          <a:bodyPr/>
          <a:lstStyle/>
          <a:p>
            <a:r>
              <a:rPr lang="en-US" altLang="en-US" dirty="0"/>
              <a:t>AI and Machine Learning Solutions we offer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16898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7B03CF6-BE25-4009-82BE-31FD8C1CBDC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22" b="5556"/>
          <a:stretch/>
        </p:blipFill>
        <p:spPr>
          <a:xfrm>
            <a:off x="5169477" y="1257300"/>
            <a:ext cx="7949045" cy="84582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84DFBE60-8390-4113-ACE8-E9B49807CF86}"/>
                  </a:ext>
                </a:extLst>
              </p14:cNvPr>
              <p14:cNvContentPartPr/>
              <p14:nvPr/>
            </p14:nvContentPartPr>
            <p14:xfrm>
              <a:off x="219960" y="797040"/>
              <a:ext cx="4980600" cy="687060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84DFBE60-8390-4113-ACE8-E9B49807CF8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0600" y="787680"/>
                <a:ext cx="4999320" cy="688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D3773F78-7B10-43EF-BE55-1455D7E944A8}"/>
                  </a:ext>
                </a:extLst>
              </p14:cNvPr>
              <p14:cNvContentPartPr/>
              <p14:nvPr/>
            </p14:nvContentPartPr>
            <p14:xfrm>
              <a:off x="929880" y="1542600"/>
              <a:ext cx="15570360" cy="79466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D3773F78-7B10-43EF-BE55-1455D7E944A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20520" y="1533240"/>
                <a:ext cx="15589080" cy="7965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719670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7B03CF6-BE25-4009-82BE-31FD8C1CBDC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22" b="5556"/>
          <a:stretch/>
        </p:blipFill>
        <p:spPr>
          <a:xfrm>
            <a:off x="5169477" y="1257300"/>
            <a:ext cx="7949045" cy="84582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08F2A4ED-EEA9-4242-888D-97684C3916FC}"/>
                  </a:ext>
                </a:extLst>
              </p14:cNvPr>
              <p14:cNvContentPartPr/>
              <p14:nvPr/>
            </p14:nvContentPartPr>
            <p14:xfrm>
              <a:off x="204120" y="162720"/>
              <a:ext cx="17480880" cy="1006596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08F2A4ED-EEA9-4242-888D-97684C3916F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4760" y="153360"/>
                <a:ext cx="17499600" cy="10084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809832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7B03CF6-BE25-4009-82BE-31FD8C1CBDC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22" b="5556"/>
          <a:stretch/>
        </p:blipFill>
        <p:spPr>
          <a:xfrm>
            <a:off x="5169477" y="1257300"/>
            <a:ext cx="7949045" cy="84582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65BAAD31-5594-4731-B277-D24B93D67783}"/>
                  </a:ext>
                </a:extLst>
              </p14:cNvPr>
              <p14:cNvContentPartPr/>
              <p14:nvPr/>
            </p14:nvContentPartPr>
            <p14:xfrm>
              <a:off x="97200" y="276120"/>
              <a:ext cx="18189360" cy="998748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65BAAD31-5594-4731-B277-D24B93D6778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7840" y="266760"/>
                <a:ext cx="18208080" cy="10006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648737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7B03CF6-BE25-4009-82BE-31FD8C1CBDC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22" b="5556"/>
          <a:stretch/>
        </p:blipFill>
        <p:spPr>
          <a:xfrm>
            <a:off x="5169477" y="1257300"/>
            <a:ext cx="7949045" cy="84582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481C6A36-977D-4B7E-981C-BF7812C218B1}"/>
                  </a:ext>
                </a:extLst>
              </p14:cNvPr>
              <p14:cNvContentPartPr/>
              <p14:nvPr/>
            </p14:nvContentPartPr>
            <p14:xfrm>
              <a:off x="336600" y="338040"/>
              <a:ext cx="17761320" cy="964044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481C6A36-977D-4B7E-981C-BF7812C218B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7240" y="328680"/>
                <a:ext cx="17780040" cy="9659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125162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7B03CF6-BE25-4009-82BE-31FD8C1CBDC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22" b="5556"/>
          <a:stretch/>
        </p:blipFill>
        <p:spPr>
          <a:xfrm>
            <a:off x="5169477" y="1257300"/>
            <a:ext cx="7949045" cy="84582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B4FC108B-021F-4427-8032-308F427FE7F8}"/>
                  </a:ext>
                </a:extLst>
              </p14:cNvPr>
              <p14:cNvContentPartPr/>
              <p14:nvPr/>
            </p14:nvContentPartPr>
            <p14:xfrm>
              <a:off x="1369080" y="98280"/>
              <a:ext cx="16844400" cy="841860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B4FC108B-021F-4427-8032-308F427FE7F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59720" y="88920"/>
                <a:ext cx="16863120" cy="8437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549302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7B03CF6-BE25-4009-82BE-31FD8C1CBDC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22" b="5556"/>
          <a:stretch/>
        </p:blipFill>
        <p:spPr>
          <a:xfrm>
            <a:off x="5169477" y="1257300"/>
            <a:ext cx="7949045" cy="845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1181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7B03CF6-BE25-4009-82BE-31FD8C1CBDC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22" b="5556"/>
          <a:stretch/>
        </p:blipFill>
        <p:spPr>
          <a:xfrm>
            <a:off x="5169477" y="1257300"/>
            <a:ext cx="7949045" cy="845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5832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Predictive Analytics Approach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8425918" y="1415222"/>
            <a:ext cx="8516108" cy="8113632"/>
            <a:chOff x="7556721" y="1429818"/>
            <a:chExt cx="9351861" cy="8721776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84073" y="2907958"/>
              <a:ext cx="5270498" cy="5618204"/>
            </a:xfrm>
            <a:prstGeom prst="rect">
              <a:avLst/>
            </a:prstGeom>
          </p:spPr>
        </p:pic>
        <p:sp>
          <p:nvSpPr>
            <p:cNvPr id="19" name="Rectangle 18"/>
            <p:cNvSpPr/>
            <p:nvPr/>
          </p:nvSpPr>
          <p:spPr>
            <a:xfrm>
              <a:off x="10667084" y="1429818"/>
              <a:ext cx="2950428" cy="142263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1371669"/>
              <a:r>
                <a:rPr lang="en-US" sz="2000" b="1" dirty="0">
                  <a:solidFill>
                    <a:srgbClr val="1F91AA"/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Understand Data</a:t>
              </a:r>
            </a:p>
            <a:p>
              <a:pPr algn="ctr" defTabSz="1371669"/>
              <a:r>
                <a:rPr lang="en-US" sz="2000" dirty="0">
                  <a:solidFill>
                    <a:prstClr val="black"/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Identify the data that is relevant to business goals</a:t>
              </a: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14854571" y="3475503"/>
              <a:ext cx="2054011" cy="175348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1371669"/>
              <a:r>
                <a:rPr lang="en-US" sz="2000" b="1" dirty="0">
                  <a:solidFill>
                    <a:srgbClr val="1F91AA"/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Prepare Data</a:t>
              </a:r>
            </a:p>
            <a:p>
              <a:pPr algn="ctr" defTabSz="1371669"/>
              <a:r>
                <a:rPr lang="en-US" sz="2000" dirty="0">
                  <a:solidFill>
                    <a:prstClr val="black"/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Integrate &amp; Enrich data into an analytical data set</a:t>
              </a: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14657105" y="6861254"/>
              <a:ext cx="2251477" cy="175348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1371669"/>
              <a:r>
                <a:rPr lang="en-US" sz="2000" b="1" dirty="0">
                  <a:solidFill>
                    <a:srgbClr val="1F91AA"/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Model</a:t>
              </a:r>
            </a:p>
            <a:p>
              <a:pPr algn="ctr" defTabSz="1371669"/>
              <a:r>
                <a:rPr lang="en-US" sz="2000" dirty="0">
                  <a:solidFill>
                    <a:prstClr val="black"/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Run statistical &amp; machine learning algorithms to find the model</a:t>
              </a: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10994605" y="8728959"/>
              <a:ext cx="2449426" cy="142263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1371669"/>
              <a:r>
                <a:rPr lang="en-US" sz="2000" b="1" dirty="0">
                  <a:solidFill>
                    <a:srgbClr val="1F91AA"/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Evaluate</a:t>
              </a:r>
            </a:p>
            <a:p>
              <a:pPr algn="ctr" defTabSz="1371669"/>
              <a:r>
                <a:rPr lang="en-US" sz="2000" dirty="0">
                  <a:solidFill>
                    <a:prstClr val="black"/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Test the model to make sure it will work</a:t>
              </a: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8135045" y="7002556"/>
              <a:ext cx="1905000" cy="109179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1371669"/>
              <a:r>
                <a:rPr lang="en-US" sz="2000" b="1" dirty="0">
                  <a:solidFill>
                    <a:srgbClr val="1F91AA"/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Deploy</a:t>
              </a:r>
            </a:p>
            <a:p>
              <a:pPr algn="ctr" defTabSz="1371669"/>
              <a:r>
                <a:rPr lang="en-US" sz="2000" dirty="0">
                  <a:solidFill>
                    <a:prstClr val="black"/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Use the model in applications</a:t>
              </a: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7556721" y="3295043"/>
              <a:ext cx="2248930" cy="175348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1371669"/>
              <a:r>
                <a:rPr lang="en-US" sz="2000" b="1" dirty="0">
                  <a:solidFill>
                    <a:srgbClr val="1F91AA"/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Monitor</a:t>
              </a:r>
            </a:p>
            <a:p>
              <a:pPr algn="ctr" defTabSz="1371669"/>
              <a:r>
                <a:rPr lang="en-US" sz="2000" dirty="0">
                  <a:solidFill>
                    <a:prstClr val="black"/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Measure the effectiveness of the model in real world</a:t>
              </a:r>
            </a:p>
          </p:txBody>
        </p:sp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69110" y="4388662"/>
              <a:ext cx="636012" cy="575225"/>
            </a:xfrm>
            <a:prstGeom prst="rect">
              <a:avLst/>
            </a:prstGeom>
          </p:spPr>
        </p:pic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600790" y="6398028"/>
              <a:ext cx="617018" cy="604528"/>
            </a:xfrm>
            <a:prstGeom prst="rect">
              <a:avLst/>
            </a:prstGeom>
          </p:spPr>
        </p:pic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617512" y="4327785"/>
              <a:ext cx="775108" cy="775108"/>
            </a:xfrm>
            <a:prstGeom prst="rect">
              <a:avLst/>
            </a:prstGeom>
          </p:spPr>
        </p:pic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29467" y="7319529"/>
              <a:ext cx="711277" cy="711277"/>
            </a:xfrm>
            <a:prstGeom prst="rect">
              <a:avLst/>
            </a:prstGeom>
          </p:spPr>
        </p:pic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00032" y="6328887"/>
              <a:ext cx="667096" cy="673669"/>
            </a:xfrm>
            <a:prstGeom prst="rect">
              <a:avLst/>
            </a:prstGeom>
          </p:spPr>
        </p:pic>
        <p:sp>
          <p:nvSpPr>
            <p:cNvPr id="42" name="Rectangle 41"/>
            <p:cNvSpPr/>
            <p:nvPr/>
          </p:nvSpPr>
          <p:spPr>
            <a:xfrm>
              <a:off x="11099568" y="5371850"/>
              <a:ext cx="2239505" cy="8934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1371669"/>
              <a:r>
                <a:rPr lang="en-US" sz="2801" b="1" dirty="0">
                  <a:solidFill>
                    <a:prstClr val="white"/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PREDICTIVE </a:t>
              </a:r>
              <a:r>
                <a:rPr lang="en-US" sz="2000" b="1" dirty="0">
                  <a:solidFill>
                    <a:prstClr val="white"/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ANALYTICS</a:t>
              </a:r>
              <a:endParaRPr lang="en-US" sz="2801" b="1" dirty="0">
                <a:solidFill>
                  <a:prstClr val="white"/>
                </a:solidFill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98168" y="3475503"/>
              <a:ext cx="650250" cy="650250"/>
            </a:xfrm>
            <a:prstGeom prst="rect">
              <a:avLst/>
            </a:prstGeom>
          </p:spPr>
        </p:pic>
      </p:grpSp>
      <p:sp>
        <p:nvSpPr>
          <p:cNvPr id="44" name="Text Placeholder 5"/>
          <p:cNvSpPr txBox="1"/>
          <p:nvPr/>
        </p:nvSpPr>
        <p:spPr>
          <a:xfrm>
            <a:off x="646490" y="2464343"/>
            <a:ext cx="6640836" cy="7145339"/>
          </a:xfrm>
          <a:prstGeom prst="rect">
            <a:avLst/>
          </a:prstGeom>
        </p:spPr>
        <p:txBody>
          <a:bodyPr/>
          <a:lstStyle>
            <a:lvl1pPr marL="0" indent="-342900" algn="l" defTabSz="914400" rtl="0" eaLnBrk="1" latinLnBrk="0" hangingPunct="1"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§"/>
              <a:defRPr sz="2400" kern="1200" spc="-60">
                <a:solidFill>
                  <a:srgbClr val="4C4C4C"/>
                </a:solidFill>
                <a:latin typeface="+mn-lt"/>
                <a:ea typeface="+mn-ea"/>
                <a:cs typeface="+mn-cs"/>
              </a:defRPr>
            </a:lvl1pPr>
            <a:lvl2pPr marL="0" indent="-342900" algn="l" defTabSz="914400" rtl="0" eaLnBrk="1" latinLnBrk="0" hangingPunct="1"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§"/>
              <a:defRPr sz="2400" kern="1200" spc="-60">
                <a:solidFill>
                  <a:srgbClr val="4C4C4C"/>
                </a:solidFill>
                <a:latin typeface="+mn-lt"/>
                <a:ea typeface="+mn-ea"/>
                <a:cs typeface="+mn-cs"/>
              </a:defRPr>
            </a:lvl2pPr>
            <a:lvl3pPr marL="0" indent="-342900" algn="l" defTabSz="914400" rtl="0" eaLnBrk="1" latinLnBrk="0" hangingPunct="1"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§"/>
              <a:defRPr sz="2400" kern="1200" spc="-60">
                <a:solidFill>
                  <a:srgbClr val="4C4C4C"/>
                </a:solidFill>
                <a:latin typeface="+mn-lt"/>
                <a:ea typeface="+mn-ea"/>
                <a:cs typeface="+mn-cs"/>
              </a:defRPr>
            </a:lvl3pPr>
            <a:lvl4pPr marL="0" indent="-342900" algn="l" defTabSz="914400" rtl="0" eaLnBrk="1" latinLnBrk="0" hangingPunct="1"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§"/>
              <a:defRPr sz="2400" b="0" i="0" kern="1200">
                <a:solidFill>
                  <a:srgbClr val="4C4C4C"/>
                </a:solidFill>
                <a:latin typeface="+mn-lt"/>
                <a:ea typeface="+mn-ea"/>
                <a:cs typeface="+mn-cs"/>
              </a:defRPr>
            </a:lvl4pPr>
            <a:lvl5pPr marL="0" indent="-342900" algn="l" defTabSz="914400" rtl="0" eaLnBrk="1" latinLnBrk="0" hangingPunct="1"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§"/>
              <a:defRPr sz="2400" kern="1200" baseline="0">
                <a:solidFill>
                  <a:srgbClr val="4C4C4C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9144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9144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9144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9144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17"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>
                <a:tab pos="0" algn="l"/>
                <a:tab pos="104780" algn="l"/>
                <a:tab pos="553748" algn="l"/>
                <a:tab pos="1003350" algn="l"/>
                <a:tab pos="1452318" algn="l"/>
                <a:tab pos="1901921" algn="l"/>
                <a:tab pos="2350887" algn="l"/>
                <a:tab pos="2800490" algn="l"/>
                <a:tab pos="3249458" algn="l"/>
                <a:tab pos="3699060" algn="l"/>
                <a:tab pos="4148028" algn="l"/>
                <a:tab pos="4597631" algn="l"/>
                <a:tab pos="5046597" algn="l"/>
                <a:tab pos="5496200" algn="l"/>
                <a:tab pos="5945168" algn="l"/>
                <a:tab pos="6394770" algn="l"/>
                <a:tab pos="6843737" algn="l"/>
                <a:tab pos="7293339" algn="l"/>
                <a:tab pos="7742307" algn="l"/>
                <a:tab pos="8191910" algn="l"/>
                <a:tab pos="8640878" algn="l"/>
                <a:tab pos="8985699" algn="l"/>
              </a:tabLst>
              <a:defRPr/>
            </a:pPr>
            <a:r>
              <a:rPr lang="en-US" altLang="en-US" b="1" dirty="0">
                <a:solidFill>
                  <a:srgbClr val="1F91AA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Data Lake Set-up </a:t>
            </a:r>
          </a:p>
          <a:p>
            <a:pPr indent="0">
              <a:spcBef>
                <a:spcPts val="0"/>
              </a:spcBef>
              <a:spcAft>
                <a:spcPct val="0"/>
              </a:spcAft>
              <a:buNone/>
              <a:tabLst>
                <a:tab pos="0" algn="l"/>
                <a:tab pos="104780" algn="l"/>
                <a:tab pos="553748" algn="l"/>
                <a:tab pos="1003350" algn="l"/>
                <a:tab pos="1452318" algn="l"/>
                <a:tab pos="1901921" algn="l"/>
                <a:tab pos="2350887" algn="l"/>
                <a:tab pos="2800490" algn="l"/>
                <a:tab pos="3249458" algn="l"/>
                <a:tab pos="3699060" algn="l"/>
                <a:tab pos="4148028" algn="l"/>
                <a:tab pos="4597631" algn="l"/>
                <a:tab pos="5046597" algn="l"/>
                <a:tab pos="5496200" algn="l"/>
                <a:tab pos="5945168" algn="l"/>
                <a:tab pos="6394770" algn="l"/>
                <a:tab pos="6843737" algn="l"/>
                <a:tab pos="7293339" algn="l"/>
                <a:tab pos="7742307" algn="l"/>
                <a:tab pos="8191910" algn="l"/>
                <a:tab pos="8640878" algn="l"/>
                <a:tab pos="8985699" algn="l"/>
              </a:tabLst>
              <a:defRPr/>
            </a:pPr>
            <a:endParaRPr lang="en-US" altLang="en-US" spc="0" dirty="0"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17"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>
                <a:tab pos="0" algn="l"/>
                <a:tab pos="104780" algn="l"/>
                <a:tab pos="553748" algn="l"/>
                <a:tab pos="1003350" algn="l"/>
                <a:tab pos="1452318" algn="l"/>
                <a:tab pos="1901921" algn="l"/>
                <a:tab pos="2350887" algn="l"/>
                <a:tab pos="2800490" algn="l"/>
                <a:tab pos="3249458" algn="l"/>
                <a:tab pos="3699060" algn="l"/>
                <a:tab pos="4148028" algn="l"/>
                <a:tab pos="4597631" algn="l"/>
                <a:tab pos="5046597" algn="l"/>
                <a:tab pos="5496200" algn="l"/>
                <a:tab pos="5945168" algn="l"/>
                <a:tab pos="6394770" algn="l"/>
                <a:tab pos="6843737" algn="l"/>
                <a:tab pos="7293339" algn="l"/>
                <a:tab pos="7742307" algn="l"/>
                <a:tab pos="8191910" algn="l"/>
                <a:tab pos="8640878" algn="l"/>
                <a:tab pos="8985699" algn="l"/>
              </a:tabLst>
              <a:defRPr/>
            </a:pPr>
            <a:r>
              <a:rPr lang="en-US" altLang="en-US" b="1" dirty="0">
                <a:solidFill>
                  <a:srgbClr val="1F91AA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Data Preparation and Cleansing</a:t>
            </a:r>
          </a:p>
          <a:p>
            <a:pPr marL="595664" lvl="4" indent="-428625">
              <a:spcBef>
                <a:spcPts val="0"/>
              </a:spcBef>
              <a:spcAft>
                <a:spcPct val="0"/>
              </a:spcAft>
              <a:buFont typeface="Courier New" panose="02070309020205020404" pitchFamily="49" charset="0"/>
              <a:buChar char="o"/>
              <a:tabLst>
                <a:tab pos="0" algn="l"/>
                <a:tab pos="104780" algn="l"/>
                <a:tab pos="553748" algn="l"/>
                <a:tab pos="1003350" algn="l"/>
                <a:tab pos="1452318" algn="l"/>
                <a:tab pos="1901921" algn="l"/>
                <a:tab pos="2350887" algn="l"/>
                <a:tab pos="2800490" algn="l"/>
                <a:tab pos="3249458" algn="l"/>
                <a:tab pos="3699060" algn="l"/>
                <a:tab pos="4148028" algn="l"/>
                <a:tab pos="4597631" algn="l"/>
                <a:tab pos="5046597" algn="l"/>
                <a:tab pos="5496200" algn="l"/>
                <a:tab pos="5945168" algn="l"/>
                <a:tab pos="6394770" algn="l"/>
                <a:tab pos="6843737" algn="l"/>
                <a:tab pos="7293339" algn="l"/>
                <a:tab pos="7742307" algn="l"/>
                <a:tab pos="8191910" algn="l"/>
                <a:tab pos="8640878" algn="l"/>
                <a:tab pos="8985699" algn="l"/>
              </a:tabLst>
              <a:defRPr/>
            </a:pPr>
            <a:r>
              <a:rPr lang="en-US" altLang="en-US" dirty="0">
                <a:ea typeface="Open Sans" panose="020B0606030504020204" pitchFamily="34" charset="0"/>
                <a:cs typeface="Open Sans" panose="020B0606030504020204" pitchFamily="34" charset="0"/>
              </a:rPr>
              <a:t>Processing and Preparation for Analytics tools like R</a:t>
            </a:r>
          </a:p>
          <a:p>
            <a:pPr marL="681389">
              <a:spcBef>
                <a:spcPts val="0"/>
              </a:spcBef>
              <a:spcAft>
                <a:spcPct val="0"/>
              </a:spcAft>
              <a:tabLst>
                <a:tab pos="0" algn="l"/>
                <a:tab pos="104780" algn="l"/>
                <a:tab pos="553748" algn="l"/>
                <a:tab pos="1003350" algn="l"/>
                <a:tab pos="1452318" algn="l"/>
                <a:tab pos="1901921" algn="l"/>
                <a:tab pos="2350887" algn="l"/>
                <a:tab pos="2800490" algn="l"/>
                <a:tab pos="3249458" algn="l"/>
                <a:tab pos="3699060" algn="l"/>
                <a:tab pos="4148028" algn="l"/>
                <a:tab pos="4597631" algn="l"/>
                <a:tab pos="5046597" algn="l"/>
                <a:tab pos="5496200" algn="l"/>
                <a:tab pos="5945168" algn="l"/>
                <a:tab pos="6394770" algn="l"/>
                <a:tab pos="6843737" algn="l"/>
                <a:tab pos="7293339" algn="l"/>
                <a:tab pos="7742307" algn="l"/>
                <a:tab pos="8191910" algn="l"/>
                <a:tab pos="8640878" algn="l"/>
                <a:tab pos="8985699" algn="l"/>
              </a:tabLst>
              <a:defRPr/>
            </a:pPr>
            <a:endParaRPr lang="en-US" altLang="en-US" spc="0" dirty="0"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17"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>
                <a:tab pos="0" algn="l"/>
                <a:tab pos="104780" algn="l"/>
                <a:tab pos="553748" algn="l"/>
                <a:tab pos="1003350" algn="l"/>
                <a:tab pos="1452318" algn="l"/>
                <a:tab pos="1901921" algn="l"/>
                <a:tab pos="2350887" algn="l"/>
                <a:tab pos="2800490" algn="l"/>
                <a:tab pos="3249458" algn="l"/>
                <a:tab pos="3699060" algn="l"/>
                <a:tab pos="4148028" algn="l"/>
                <a:tab pos="4597631" algn="l"/>
                <a:tab pos="5046597" algn="l"/>
                <a:tab pos="5496200" algn="l"/>
                <a:tab pos="5945168" algn="l"/>
                <a:tab pos="6394770" algn="l"/>
                <a:tab pos="6843737" algn="l"/>
                <a:tab pos="7293339" algn="l"/>
                <a:tab pos="7742307" algn="l"/>
                <a:tab pos="8191910" algn="l"/>
                <a:tab pos="8640878" algn="l"/>
                <a:tab pos="8985699" algn="l"/>
              </a:tabLst>
              <a:defRPr/>
            </a:pPr>
            <a:r>
              <a:rPr lang="en-US" altLang="en-US" b="1" dirty="0">
                <a:solidFill>
                  <a:srgbClr val="1F91AA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Analytics, Data Visualization</a:t>
            </a:r>
          </a:p>
          <a:p>
            <a:pPr marL="595664" indent="-428625">
              <a:spcBef>
                <a:spcPts val="0"/>
              </a:spcBef>
              <a:spcAft>
                <a:spcPct val="0"/>
              </a:spcAft>
              <a:buFont typeface="Courier New" panose="02070309020205020404" pitchFamily="49" charset="0"/>
              <a:buChar char="o"/>
              <a:tabLst>
                <a:tab pos="0" algn="l"/>
                <a:tab pos="104780" algn="l"/>
                <a:tab pos="553748" algn="l"/>
                <a:tab pos="1003350" algn="l"/>
                <a:tab pos="1452318" algn="l"/>
                <a:tab pos="1901921" algn="l"/>
                <a:tab pos="2350887" algn="l"/>
                <a:tab pos="2800490" algn="l"/>
                <a:tab pos="3249458" algn="l"/>
                <a:tab pos="3699060" algn="l"/>
                <a:tab pos="4148028" algn="l"/>
                <a:tab pos="4597631" algn="l"/>
                <a:tab pos="5046597" algn="l"/>
                <a:tab pos="5496200" algn="l"/>
                <a:tab pos="5945168" algn="l"/>
                <a:tab pos="6394770" algn="l"/>
                <a:tab pos="6843737" algn="l"/>
                <a:tab pos="7293339" algn="l"/>
                <a:tab pos="7742307" algn="l"/>
                <a:tab pos="8191910" algn="l"/>
                <a:tab pos="8640878" algn="l"/>
                <a:tab pos="8985699" algn="l"/>
              </a:tabLst>
              <a:defRPr/>
            </a:pPr>
            <a:r>
              <a:rPr lang="en-US" altLang="en-US" spc="0" dirty="0">
                <a:ea typeface="Open Sans" panose="020B0606030504020204" pitchFamily="34" charset="0"/>
                <a:cs typeface="Open Sans" panose="020B0606030504020204" pitchFamily="34" charset="0"/>
              </a:rPr>
              <a:t>Analytics using Tools like R, Spark. </a:t>
            </a:r>
          </a:p>
          <a:p>
            <a:pPr marL="595664" indent="-428625">
              <a:spcBef>
                <a:spcPts val="0"/>
              </a:spcBef>
              <a:spcAft>
                <a:spcPct val="0"/>
              </a:spcAft>
              <a:buFont typeface="Courier New" panose="02070309020205020404" pitchFamily="49" charset="0"/>
              <a:buChar char="o"/>
              <a:tabLst>
                <a:tab pos="0" algn="l"/>
                <a:tab pos="104780" algn="l"/>
                <a:tab pos="553748" algn="l"/>
                <a:tab pos="1003350" algn="l"/>
                <a:tab pos="1452318" algn="l"/>
                <a:tab pos="1901921" algn="l"/>
                <a:tab pos="2350887" algn="l"/>
                <a:tab pos="2800490" algn="l"/>
                <a:tab pos="3249458" algn="l"/>
                <a:tab pos="3699060" algn="l"/>
                <a:tab pos="4148028" algn="l"/>
                <a:tab pos="4597631" algn="l"/>
                <a:tab pos="5046597" algn="l"/>
                <a:tab pos="5496200" algn="l"/>
                <a:tab pos="5945168" algn="l"/>
                <a:tab pos="6394770" algn="l"/>
                <a:tab pos="6843737" algn="l"/>
                <a:tab pos="7293339" algn="l"/>
                <a:tab pos="7742307" algn="l"/>
                <a:tab pos="8191910" algn="l"/>
                <a:tab pos="8640878" algn="l"/>
                <a:tab pos="8985699" algn="l"/>
              </a:tabLst>
              <a:defRPr/>
            </a:pPr>
            <a:r>
              <a:rPr lang="en-US" altLang="en-US" spc="0" dirty="0">
                <a:ea typeface="Open Sans" panose="020B0606030504020204" pitchFamily="34" charset="0"/>
                <a:cs typeface="Open Sans" panose="020B0606030504020204" pitchFamily="34" charset="0"/>
              </a:rPr>
              <a:t>Log Analytics using ELK, Splunk Tools, Hadoop ecosystem tools like spark.</a:t>
            </a:r>
          </a:p>
          <a:p>
            <a:pPr marL="595664" indent="-428625">
              <a:spcBef>
                <a:spcPts val="0"/>
              </a:spcBef>
              <a:spcAft>
                <a:spcPct val="0"/>
              </a:spcAft>
              <a:buFont typeface="Courier New" panose="02070309020205020404" pitchFamily="49" charset="0"/>
              <a:buChar char="o"/>
              <a:tabLst>
                <a:tab pos="0" algn="l"/>
                <a:tab pos="104780" algn="l"/>
                <a:tab pos="553748" algn="l"/>
                <a:tab pos="1003350" algn="l"/>
                <a:tab pos="1452318" algn="l"/>
                <a:tab pos="1901921" algn="l"/>
                <a:tab pos="2350887" algn="l"/>
                <a:tab pos="2800490" algn="l"/>
                <a:tab pos="3249458" algn="l"/>
                <a:tab pos="3699060" algn="l"/>
                <a:tab pos="4148028" algn="l"/>
                <a:tab pos="4597631" algn="l"/>
                <a:tab pos="5046597" algn="l"/>
                <a:tab pos="5496200" algn="l"/>
                <a:tab pos="5945168" algn="l"/>
                <a:tab pos="6394770" algn="l"/>
                <a:tab pos="6843737" algn="l"/>
                <a:tab pos="7293339" algn="l"/>
                <a:tab pos="7742307" algn="l"/>
                <a:tab pos="8191910" algn="l"/>
                <a:tab pos="8640878" algn="l"/>
                <a:tab pos="8985699" algn="l"/>
              </a:tabLst>
              <a:defRPr/>
            </a:pPr>
            <a:r>
              <a:rPr lang="en-US" altLang="en-US" spc="0" dirty="0">
                <a:ea typeface="Open Sans" panose="020B0606030504020204" pitchFamily="34" charset="0"/>
                <a:cs typeface="Open Sans" panose="020B0606030504020204" pitchFamily="34" charset="0"/>
              </a:rPr>
              <a:t>Data Visualization : D3js, Tableau</a:t>
            </a:r>
          </a:p>
          <a:p>
            <a:pPr marL="681389">
              <a:spcBef>
                <a:spcPts val="0"/>
              </a:spcBef>
              <a:spcAft>
                <a:spcPct val="0"/>
              </a:spcAft>
              <a:tabLst>
                <a:tab pos="0" algn="l"/>
                <a:tab pos="104780" algn="l"/>
                <a:tab pos="553748" algn="l"/>
                <a:tab pos="1003350" algn="l"/>
                <a:tab pos="1452318" algn="l"/>
                <a:tab pos="1901921" algn="l"/>
                <a:tab pos="2350887" algn="l"/>
                <a:tab pos="2800490" algn="l"/>
                <a:tab pos="3249458" algn="l"/>
                <a:tab pos="3699060" algn="l"/>
                <a:tab pos="4148028" algn="l"/>
                <a:tab pos="4597631" algn="l"/>
                <a:tab pos="5046597" algn="l"/>
                <a:tab pos="5496200" algn="l"/>
                <a:tab pos="5945168" algn="l"/>
                <a:tab pos="6394770" algn="l"/>
                <a:tab pos="6843737" algn="l"/>
                <a:tab pos="7293339" algn="l"/>
                <a:tab pos="7742307" algn="l"/>
                <a:tab pos="8191910" algn="l"/>
                <a:tab pos="8640878" algn="l"/>
                <a:tab pos="8985699" algn="l"/>
              </a:tabLst>
              <a:defRPr/>
            </a:pPr>
            <a:endParaRPr lang="en-US" altLang="en-US" spc="0" dirty="0"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17"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>
                <a:tab pos="0" algn="l"/>
                <a:tab pos="104780" algn="l"/>
                <a:tab pos="553748" algn="l"/>
                <a:tab pos="1003350" algn="l"/>
                <a:tab pos="1452318" algn="l"/>
                <a:tab pos="1901921" algn="l"/>
                <a:tab pos="2350887" algn="l"/>
                <a:tab pos="2800490" algn="l"/>
                <a:tab pos="3249458" algn="l"/>
                <a:tab pos="3699060" algn="l"/>
                <a:tab pos="4148028" algn="l"/>
                <a:tab pos="4597631" algn="l"/>
                <a:tab pos="5046597" algn="l"/>
                <a:tab pos="5496200" algn="l"/>
                <a:tab pos="5945168" algn="l"/>
                <a:tab pos="6394770" algn="l"/>
                <a:tab pos="6843737" algn="l"/>
                <a:tab pos="7293339" algn="l"/>
                <a:tab pos="7742307" algn="l"/>
                <a:tab pos="8191910" algn="l"/>
                <a:tab pos="8640878" algn="l"/>
                <a:tab pos="8985699" algn="l"/>
              </a:tabLst>
              <a:defRPr/>
            </a:pPr>
            <a:r>
              <a:rPr lang="en-US" altLang="en-US" b="1" dirty="0">
                <a:solidFill>
                  <a:srgbClr val="1F91AA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Hadoop Administration and Operation Support</a:t>
            </a:r>
          </a:p>
          <a:p>
            <a:pPr>
              <a:defRPr/>
            </a:pPr>
            <a:endParaRPr lang="en-US" dirty="0"/>
          </a:p>
        </p:txBody>
      </p:sp>
      <p:pic>
        <p:nvPicPr>
          <p:cNvPr id="45" name="Picture 2" descr="Image result for r&amp;d labs icon 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20769" y="1223694"/>
            <a:ext cx="1708484" cy="1708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/>
          <p:cNvCxnSpPr/>
          <p:nvPr/>
        </p:nvCxnSpPr>
        <p:spPr>
          <a:xfrm>
            <a:off x="7844590" y="3128212"/>
            <a:ext cx="24065" cy="3471176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2304CD3-D31B-4D55-8302-290327F672F7}"/>
                  </a:ext>
                </a:extLst>
              </p14:cNvPr>
              <p14:cNvContentPartPr/>
              <p14:nvPr/>
            </p14:nvContentPartPr>
            <p14:xfrm>
              <a:off x="2273760" y="5170680"/>
              <a:ext cx="1440" cy="972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2304CD3-D31B-4D55-8302-290327F672F7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264400" y="5161320"/>
                <a:ext cx="20160" cy="28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15739419"/>
      </p:ext>
    </p:extLst>
  </p:cSld>
  <p:clrMapOvr>
    <a:masterClrMapping/>
  </p:clrMapOvr>
</p:sld>
</file>

<file path=ppt/theme/theme1.xml><?xml version="1.0" encoding="utf-8"?>
<a:theme xmlns:a="http://schemas.openxmlformats.org/drawingml/2006/main" name="Canspirit_master slide_v5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ustom 1">
      <a:majorFont>
        <a:latin typeface="Swis721 BT"/>
        <a:ea typeface=""/>
        <a:cs typeface=""/>
      </a:majorFont>
      <a:minorFont>
        <a:latin typeface="Swis721 B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hrikantMasterDeck5Dec" id="{76FF35BF-DEE3-4E52-AD0D-220539546AC9}" vid="{E7410D79-66ED-4C59-AD9D-2E7238446EC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Official MSys Template with Case Studies</Template>
  <TotalTime>10571</TotalTime>
  <Words>258</Words>
  <Application>Microsoft Office PowerPoint</Application>
  <PresentationFormat>Custom</PresentationFormat>
  <Paragraphs>45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9" baseType="lpstr">
      <vt:lpstr>Arial</vt:lpstr>
      <vt:lpstr>Calibri</vt:lpstr>
      <vt:lpstr>Courier New</vt:lpstr>
      <vt:lpstr>Open Sans</vt:lpstr>
      <vt:lpstr>Swis721 BlkCn BT</vt:lpstr>
      <vt:lpstr>Swis721 BT</vt:lpstr>
      <vt:lpstr>Swis721 Hv BT</vt:lpstr>
      <vt:lpstr>Wingdings</vt:lpstr>
      <vt:lpstr>Canspirit_master slide_v5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msys</dc:creator>
  <cp:lastModifiedBy>Arun kumar Nair</cp:lastModifiedBy>
  <cp:revision>347</cp:revision>
  <dcterms:created xsi:type="dcterms:W3CDTF">2017-02-28T08:57:00Z</dcterms:created>
  <dcterms:modified xsi:type="dcterms:W3CDTF">2021-10-16T08:31:53Z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1033-10.2.0.5908</vt:lpwstr>
  </property>
</Properties>
</file>